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heme/theme5.xml" ContentType="application/vnd.openxmlformats-officedocument.theme+xml"/>
  <Override PartName="/ppt/theme/theme6.xml" ContentType="application/vnd.openxmlformats-officedocument.theme+xml"/>
  <Override PartName="/ppt/tags/tag44.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45.xml" ContentType="application/vnd.openxmlformats-officedocument.presentationml.tags+xml"/>
  <Override PartName="/ppt/notesSlides/notesSlide1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4799" r:id="rId4"/>
    <p:sldMasterId id="2147484856" r:id="rId5"/>
    <p:sldMasterId id="2147484882" r:id="rId6"/>
    <p:sldMasterId id="2147484931" r:id="rId7"/>
  </p:sldMasterIdLst>
  <p:notesMasterIdLst>
    <p:notesMasterId r:id="rId23"/>
  </p:notesMasterIdLst>
  <p:handoutMasterIdLst>
    <p:handoutMasterId r:id="rId24"/>
  </p:handoutMasterIdLst>
  <p:sldIdLst>
    <p:sldId id="683" r:id="rId8"/>
    <p:sldId id="9347" r:id="rId9"/>
    <p:sldId id="2147308338" r:id="rId10"/>
    <p:sldId id="1002" r:id="rId11"/>
    <p:sldId id="2147308335" r:id="rId12"/>
    <p:sldId id="2147308334" r:id="rId13"/>
    <p:sldId id="2147308339" r:id="rId14"/>
    <p:sldId id="2147308333" r:id="rId15"/>
    <p:sldId id="702" r:id="rId16"/>
    <p:sldId id="694" r:id="rId17"/>
    <p:sldId id="2147308340" r:id="rId18"/>
    <p:sldId id="9484" r:id="rId19"/>
    <p:sldId id="9483" r:id="rId20"/>
    <p:sldId id="2147308342" r:id="rId21"/>
    <p:sldId id="9462" r:id="rId22"/>
  </p:sldIdLst>
  <p:sldSz cx="9144000" cy="6858000" type="screen4x3"/>
  <p:notesSz cx="7023100" cy="9309100"/>
  <p:custDataLst>
    <p:tags r:id="rId25"/>
  </p:custDataLst>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4220" userDrawn="1">
          <p15:clr>
            <a:srgbClr val="A4A3A4"/>
          </p15:clr>
        </p15:guide>
        <p15:guide id="2" orient="horz" pos="49" userDrawn="1">
          <p15:clr>
            <a:srgbClr val="A4A3A4"/>
          </p15:clr>
        </p15:guide>
        <p15:guide id="3" orient="horz" pos="237" userDrawn="1">
          <p15:clr>
            <a:srgbClr val="A4A3A4"/>
          </p15:clr>
        </p15:guide>
        <p15:guide id="4" orient="horz" pos="708" userDrawn="1">
          <p15:clr>
            <a:srgbClr val="A4A3A4"/>
          </p15:clr>
        </p15:guide>
        <p15:guide id="5" orient="horz" pos="3582" userDrawn="1">
          <p15:clr>
            <a:srgbClr val="A4A3A4"/>
          </p15:clr>
        </p15:guide>
        <p15:guide id="6" pos="5415" userDrawn="1">
          <p15:clr>
            <a:srgbClr val="A4A3A4"/>
          </p15:clr>
        </p15:guide>
        <p15:guide id="7" pos="355" userDrawn="1">
          <p15:clr>
            <a:srgbClr val="A4A3A4"/>
          </p15:clr>
        </p15:guide>
        <p15:guide id="8" pos="2877" userDrawn="1">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3"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122F274-2ABE-FA64-2579-231F492630FA}" name="Jake Omann" initials="JO" userId="S::Jake.Omann@usi.com::930320c7-051f-4a66-b42e-601214de3e90" providerId="AD"/>
  <p188:author id="{F0E542FC-566E-9828-41C2-05D9B2D17D21}" name="Paul King" initials="PK" userId="S::Paul.King@usi.com::b679def1-c20e-4bac-89f4-85b0c7b1e34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Tracy, Judy" initials="TJ"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4648"/>
    <a:srgbClr val="00529B"/>
    <a:srgbClr val="09549C"/>
    <a:srgbClr val="73A8C3"/>
    <a:srgbClr val="6D6D70"/>
    <a:srgbClr val="616161"/>
    <a:srgbClr val="DDF4FF"/>
    <a:srgbClr val="EDF4F9"/>
    <a:srgbClr val="E8F2F8"/>
    <a:srgbClr val="2C3F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938" autoAdjust="0"/>
    <p:restoredTop sz="96357" autoAdjust="0"/>
  </p:normalViewPr>
  <p:slideViewPr>
    <p:cSldViewPr snapToGrid="0">
      <p:cViewPr varScale="1">
        <p:scale>
          <a:sx n="82" d="100"/>
          <a:sy n="82" d="100"/>
        </p:scale>
        <p:origin x="1598" y="72"/>
      </p:cViewPr>
      <p:guideLst>
        <p:guide orient="horz" pos="4220"/>
        <p:guide orient="horz" pos="49"/>
        <p:guide orient="horz" pos="237"/>
        <p:guide orient="horz" pos="708"/>
        <p:guide orient="horz" pos="3582"/>
        <p:guide pos="5415"/>
        <p:guide pos="355"/>
        <p:guide pos="287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79" d="100"/>
          <a:sy n="79" d="100"/>
        </p:scale>
        <p:origin x="3912" y="90"/>
      </p:cViewPr>
      <p:guideLst>
        <p:guide orient="horz" pos="2932"/>
        <p:guide pos="2213"/>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notesMaster" Target="notesMasters/notesMaster1.xml"/><Relationship Id="rId28"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2" Type="http://schemas.openxmlformats.org/officeDocument/2006/relationships/tags" Target="../tags/tag44.xml"/><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15" tIns="46657" rIns="93315" bIns="46657" rtlCol="0"/>
          <a:lstStyle>
            <a:lvl1pPr algn="l">
              <a:defRPr sz="1200"/>
            </a:lvl1pPr>
          </a:lstStyle>
          <a:p>
            <a:pPr>
              <a:defRPr/>
            </a:pPr>
            <a:endParaRPr lang="en-US" dirty="0">
              <a:latin typeface="Calibri Light" charset="0"/>
              <a:cs typeface="Calibri Regular" charset="0"/>
            </a:endParaRPr>
          </a:p>
        </p:txBody>
      </p:sp>
      <p:sp>
        <p:nvSpPr>
          <p:cNvPr id="3" name="Date Placeholder 2"/>
          <p:cNvSpPr>
            <a:spLocks noGrp="1"/>
          </p:cNvSpPr>
          <p:nvPr>
            <p:ph type="dt" sz="quarter" idx="1"/>
          </p:nvPr>
        </p:nvSpPr>
        <p:spPr>
          <a:xfrm>
            <a:off x="3978132" y="0"/>
            <a:ext cx="3043343" cy="465455"/>
          </a:xfrm>
          <a:prstGeom prst="rect">
            <a:avLst/>
          </a:prstGeom>
        </p:spPr>
        <p:txBody>
          <a:bodyPr vert="horz" lIns="93315" tIns="46657" rIns="93315" bIns="46657" rtlCol="0"/>
          <a:lstStyle>
            <a:lvl1pPr algn="r">
              <a:defRPr sz="1200"/>
            </a:lvl1pPr>
          </a:lstStyle>
          <a:p>
            <a:pPr>
              <a:defRPr/>
            </a:pPr>
            <a:fld id="{D5DE0FE4-2AA5-4D52-9F58-F3DCF65E1724}" type="datetimeFigureOut">
              <a:rPr lang="en-US">
                <a:latin typeface="Calibri Light" charset="0"/>
                <a:cs typeface="Calibri Regular" charset="0"/>
              </a:rPr>
              <a:pPr>
                <a:defRPr/>
              </a:pPr>
              <a:t>1/8/2024</a:t>
            </a:fld>
            <a:endParaRPr lang="en-US" dirty="0">
              <a:latin typeface="Calibri Light" charset="0"/>
              <a:cs typeface="Calibri Regular" charset="0"/>
            </a:endParaRPr>
          </a:p>
        </p:txBody>
      </p:sp>
      <p:sp>
        <p:nvSpPr>
          <p:cNvPr id="4" name="Footer Placeholder 3"/>
          <p:cNvSpPr>
            <a:spLocks noGrp="1"/>
          </p:cNvSpPr>
          <p:nvPr>
            <p:ph type="ftr" sz="quarter" idx="2"/>
          </p:nvPr>
        </p:nvSpPr>
        <p:spPr>
          <a:xfrm>
            <a:off x="0" y="8842029"/>
            <a:ext cx="3043343" cy="465455"/>
          </a:xfrm>
          <a:prstGeom prst="rect">
            <a:avLst/>
          </a:prstGeom>
        </p:spPr>
        <p:txBody>
          <a:bodyPr vert="horz" lIns="93315" tIns="46657" rIns="93315" bIns="46657" rtlCol="0" anchor="b"/>
          <a:lstStyle>
            <a:lvl1pPr algn="l">
              <a:defRPr sz="1200"/>
            </a:lvl1pPr>
          </a:lstStyle>
          <a:p>
            <a:pPr>
              <a:defRPr/>
            </a:pPr>
            <a:endParaRPr lang="en-US" dirty="0">
              <a:latin typeface="Calibri Light" charset="0"/>
              <a:cs typeface="Calibri Regular" charset="0"/>
            </a:endParaRPr>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15" tIns="46657" rIns="93315" bIns="46657" rtlCol="0" anchor="b"/>
          <a:lstStyle>
            <a:lvl1pPr algn="r">
              <a:defRPr sz="1200"/>
            </a:lvl1pPr>
          </a:lstStyle>
          <a:p>
            <a:pPr>
              <a:defRPr/>
            </a:pPr>
            <a:fld id="{63211C34-7316-491E-B30E-8AABD4CEF14E}" type="slidenum">
              <a:rPr lang="en-US">
                <a:latin typeface="Calibri Light" charset="0"/>
                <a:cs typeface="Calibri Regular" charset="0"/>
              </a:rPr>
              <a:pPr>
                <a:defRPr/>
              </a:pPr>
              <a:t>‹#›</a:t>
            </a:fld>
            <a:endParaRPr lang="en-US" dirty="0">
              <a:latin typeface="Calibri Light" charset="0"/>
              <a:cs typeface="Calibri Regular" charset="0"/>
            </a:endParaRPr>
          </a:p>
        </p:txBody>
      </p:sp>
    </p:spTree>
    <p:custDataLst>
      <p:tags r:id="rId2"/>
    </p:custDataLst>
    <p:extLst>
      <p:ext uri="{BB962C8B-B14F-4D97-AF65-F5344CB8AC3E}">
        <p14:creationId xmlns:p14="http://schemas.microsoft.com/office/powerpoint/2010/main" val="97837954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15" tIns="46657" rIns="93315" bIns="46657"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3978132" y="0"/>
            <a:ext cx="3043343" cy="465455"/>
          </a:xfrm>
          <a:prstGeom prst="rect">
            <a:avLst/>
          </a:prstGeom>
        </p:spPr>
        <p:txBody>
          <a:bodyPr vert="horz" lIns="93315" tIns="46657" rIns="93315" bIns="46657" rtlCol="0"/>
          <a:lstStyle>
            <a:lvl1pPr algn="r" fontAlgn="auto">
              <a:spcBef>
                <a:spcPts val="0"/>
              </a:spcBef>
              <a:spcAft>
                <a:spcPts val="0"/>
              </a:spcAft>
              <a:defRPr sz="1200">
                <a:latin typeface="+mn-lt"/>
                <a:cs typeface="+mn-cs"/>
              </a:defRPr>
            </a:lvl1pPr>
          </a:lstStyle>
          <a:p>
            <a:pPr>
              <a:defRPr/>
            </a:pPr>
            <a:fld id="{8480E89A-D59D-40B9-A13A-DEC01D948646}" type="datetimeFigureOut">
              <a:rPr lang="en-US"/>
              <a:pPr>
                <a:defRPr/>
              </a:pPr>
              <a:t>1/8/2024</a:t>
            </a:fld>
            <a:endParaRPr lang="en-US" dirty="0"/>
          </a:p>
        </p:txBody>
      </p:sp>
      <p:sp>
        <p:nvSpPr>
          <p:cNvPr id="4" name="Slide Image Placeholder 3"/>
          <p:cNvSpPr>
            <a:spLocks noGrp="1" noRot="1" noChangeAspect="1"/>
          </p:cNvSpPr>
          <p:nvPr>
            <p:ph type="sldImg" idx="2"/>
          </p:nvPr>
        </p:nvSpPr>
        <p:spPr>
          <a:xfrm>
            <a:off x="1184275" y="696913"/>
            <a:ext cx="4654550" cy="3492500"/>
          </a:xfrm>
          <a:prstGeom prst="rect">
            <a:avLst/>
          </a:prstGeom>
          <a:noFill/>
          <a:ln w="12700">
            <a:solidFill>
              <a:prstClr val="black"/>
            </a:solidFill>
          </a:ln>
        </p:spPr>
        <p:txBody>
          <a:bodyPr vert="horz" lIns="93315" tIns="46657" rIns="93315" bIns="46657" rtlCol="0" anchor="ctr"/>
          <a:lstStyle/>
          <a:p>
            <a:pPr lvl="0"/>
            <a:endParaRPr lang="en-US" noProof="0"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15" tIns="46657" rIns="93315" bIns="46657"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42029"/>
            <a:ext cx="3043343" cy="465455"/>
          </a:xfrm>
          <a:prstGeom prst="rect">
            <a:avLst/>
          </a:prstGeom>
        </p:spPr>
        <p:txBody>
          <a:bodyPr vert="horz" lIns="93315" tIns="46657" rIns="93315" bIns="46657" rtlCol="0" anchor="b"/>
          <a:lstStyle>
            <a:lvl1pPr algn="l" fontAlgn="auto">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15" tIns="46657" rIns="93315" bIns="46657" rtlCol="0" anchor="b"/>
          <a:lstStyle>
            <a:lvl1pPr algn="r" fontAlgn="auto">
              <a:spcBef>
                <a:spcPts val="0"/>
              </a:spcBef>
              <a:spcAft>
                <a:spcPts val="0"/>
              </a:spcAft>
              <a:defRPr sz="1200">
                <a:latin typeface="+mn-lt"/>
                <a:cs typeface="+mn-cs"/>
              </a:defRPr>
            </a:lvl1pPr>
          </a:lstStyle>
          <a:p>
            <a:pPr>
              <a:defRPr/>
            </a:pPr>
            <a:fld id="{B7189C4A-F59C-461A-ABCA-12531F27A092}" type="slidenum">
              <a:rPr lang="en-US"/>
              <a:pPr>
                <a:defRPr/>
              </a:pPr>
              <a:t>‹#›</a:t>
            </a:fld>
            <a:endParaRPr lang="en-US" dirty="0"/>
          </a:p>
        </p:txBody>
      </p:sp>
    </p:spTree>
    <p:extLst>
      <p:ext uri="{BB962C8B-B14F-4D97-AF65-F5344CB8AC3E}">
        <p14:creationId xmlns:p14="http://schemas.microsoft.com/office/powerpoint/2010/main" val="39154797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2D217F00-327B-711C-0AC3-5CB98AF49813}"/>
              </a:ext>
            </a:extLst>
          </p:cNvPr>
          <p:cNvSpPr>
            <a:spLocks noGrp="1" noRot="1" noChangeAspect="1" noTextEdit="1"/>
          </p:cNvSpPr>
          <p:nvPr>
            <p:ph type="sldImg"/>
          </p:nvPr>
        </p:nvSpPr>
        <p:spPr bwMode="auto">
          <a:xfrm>
            <a:off x="1184275" y="696913"/>
            <a:ext cx="4654550" cy="34925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a:extLst>
              <a:ext uri="{FF2B5EF4-FFF2-40B4-BE49-F238E27FC236}">
                <a16:creationId xmlns:a16="http://schemas.microsoft.com/office/drawing/2014/main" id="{0E144024-C418-250B-89C6-351BC99BD0C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8196" name="Slide Number Placeholder 3">
            <a:extLst>
              <a:ext uri="{FF2B5EF4-FFF2-40B4-BE49-F238E27FC236}">
                <a16:creationId xmlns:a16="http://schemas.microsoft.com/office/drawing/2014/main" id="{305DCAB5-D5A8-9F64-AEE4-3E4CDE4ECC7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6923" indent="-286294">
              <a:spcBef>
                <a:spcPct val="30000"/>
              </a:spcBef>
              <a:defRPr sz="1200">
                <a:solidFill>
                  <a:schemeClr val="tx1"/>
                </a:solidFill>
                <a:latin typeface="Calibri" panose="020F0502020204030204" pitchFamily="34" charset="0"/>
              </a:defRPr>
            </a:lvl2pPr>
            <a:lvl3pPr marL="1149974" indent="-228716">
              <a:spcBef>
                <a:spcPct val="30000"/>
              </a:spcBef>
              <a:defRPr sz="1200">
                <a:solidFill>
                  <a:schemeClr val="tx1"/>
                </a:solidFill>
                <a:latin typeface="Calibri" panose="020F0502020204030204" pitchFamily="34" charset="0"/>
              </a:defRPr>
            </a:lvl3pPr>
            <a:lvl4pPr marL="1610603" indent="-228716">
              <a:spcBef>
                <a:spcPct val="30000"/>
              </a:spcBef>
              <a:defRPr sz="1200">
                <a:solidFill>
                  <a:schemeClr val="tx1"/>
                </a:solidFill>
                <a:latin typeface="Calibri" panose="020F0502020204030204" pitchFamily="34" charset="0"/>
              </a:defRPr>
            </a:lvl4pPr>
            <a:lvl5pPr marL="2071232" indent="-228716">
              <a:spcBef>
                <a:spcPct val="30000"/>
              </a:spcBef>
              <a:defRPr sz="1200">
                <a:solidFill>
                  <a:schemeClr val="tx1"/>
                </a:solidFill>
                <a:latin typeface="Calibri" panose="020F0502020204030204" pitchFamily="34" charset="0"/>
              </a:defRPr>
            </a:lvl5pPr>
            <a:lvl6pPr marL="2531861" indent="-228716" defTabSz="460629" eaLnBrk="0" fontAlgn="base" hangingPunct="0">
              <a:spcBef>
                <a:spcPct val="30000"/>
              </a:spcBef>
              <a:spcAft>
                <a:spcPct val="0"/>
              </a:spcAft>
              <a:defRPr sz="1200">
                <a:solidFill>
                  <a:schemeClr val="tx1"/>
                </a:solidFill>
                <a:latin typeface="Calibri" panose="020F0502020204030204" pitchFamily="34" charset="0"/>
              </a:defRPr>
            </a:lvl6pPr>
            <a:lvl7pPr marL="2992490" indent="-228716" defTabSz="460629" eaLnBrk="0" fontAlgn="base" hangingPunct="0">
              <a:spcBef>
                <a:spcPct val="30000"/>
              </a:spcBef>
              <a:spcAft>
                <a:spcPct val="0"/>
              </a:spcAft>
              <a:defRPr sz="1200">
                <a:solidFill>
                  <a:schemeClr val="tx1"/>
                </a:solidFill>
                <a:latin typeface="Calibri" panose="020F0502020204030204" pitchFamily="34" charset="0"/>
              </a:defRPr>
            </a:lvl7pPr>
            <a:lvl8pPr marL="3453119" indent="-228716" defTabSz="460629" eaLnBrk="0" fontAlgn="base" hangingPunct="0">
              <a:spcBef>
                <a:spcPct val="30000"/>
              </a:spcBef>
              <a:spcAft>
                <a:spcPct val="0"/>
              </a:spcAft>
              <a:defRPr sz="1200">
                <a:solidFill>
                  <a:schemeClr val="tx1"/>
                </a:solidFill>
                <a:latin typeface="Calibri" panose="020F0502020204030204" pitchFamily="34" charset="0"/>
              </a:defRPr>
            </a:lvl8pPr>
            <a:lvl9pPr marL="3913748" indent="-228716" defTabSz="460629"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1D5D527-4F86-4D38-AAF0-EADAABDD76D3}" type="slidenum">
              <a:rPr lang="en-US" altLang="en-US"/>
              <a:pPr>
                <a:spcBef>
                  <a:spcPct val="0"/>
                </a:spcBef>
              </a:pPr>
              <a:t>0</a:t>
            </a:fld>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6913"/>
            <a:ext cx="4654550" cy="34925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6ABB54-5A0E-46C8-96A6-F316A1E974A9}" type="slidenum">
              <a:rPr lang="en-US" smtClean="0"/>
              <a:t>9</a:t>
            </a:fld>
            <a:endParaRPr lang="en-US" dirty="0"/>
          </a:p>
        </p:txBody>
      </p:sp>
    </p:spTree>
    <p:extLst>
      <p:ext uri="{BB962C8B-B14F-4D97-AF65-F5344CB8AC3E}">
        <p14:creationId xmlns:p14="http://schemas.microsoft.com/office/powerpoint/2010/main" val="3419671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6913"/>
            <a:ext cx="4654550" cy="34925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6ABB54-5A0E-46C8-96A6-F316A1E974A9}" type="slidenum">
              <a:rPr lang="en-US" smtClean="0"/>
              <a:t>10</a:t>
            </a:fld>
            <a:endParaRPr lang="en-US" dirty="0"/>
          </a:p>
        </p:txBody>
      </p:sp>
    </p:spTree>
    <p:extLst>
      <p:ext uri="{BB962C8B-B14F-4D97-AF65-F5344CB8AC3E}">
        <p14:creationId xmlns:p14="http://schemas.microsoft.com/office/powerpoint/2010/main" val="39035349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7189C4A-F59C-461A-ABCA-12531F27A092}" type="slidenum">
              <a:rPr lang="en-US" smtClean="0"/>
              <a:pPr>
                <a:defRPr/>
              </a:pPr>
              <a:t>11</a:t>
            </a:fld>
            <a:endParaRPr lang="en-US" dirty="0"/>
          </a:p>
        </p:txBody>
      </p:sp>
    </p:spTree>
    <p:extLst>
      <p:ext uri="{BB962C8B-B14F-4D97-AF65-F5344CB8AC3E}">
        <p14:creationId xmlns:p14="http://schemas.microsoft.com/office/powerpoint/2010/main" val="4942017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7189C4A-F59C-461A-ABCA-12531F27A092}" type="slidenum">
              <a:rPr lang="en-US" smtClean="0"/>
              <a:pPr>
                <a:defRPr/>
              </a:pPr>
              <a:t>12</a:t>
            </a:fld>
            <a:endParaRPr lang="en-US" dirty="0"/>
          </a:p>
        </p:txBody>
      </p:sp>
    </p:spTree>
    <p:extLst>
      <p:ext uri="{BB962C8B-B14F-4D97-AF65-F5344CB8AC3E}">
        <p14:creationId xmlns:p14="http://schemas.microsoft.com/office/powerpoint/2010/main" val="41371727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6913"/>
            <a:ext cx="4654550" cy="34925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6ABB54-5A0E-46C8-96A6-F316A1E974A9}" type="slidenum">
              <a:rPr lang="en-US" smtClean="0"/>
              <a:t>13</a:t>
            </a:fld>
            <a:endParaRPr lang="en-US" dirty="0"/>
          </a:p>
        </p:txBody>
      </p:sp>
    </p:spTree>
    <p:extLst>
      <p:ext uri="{BB962C8B-B14F-4D97-AF65-F5344CB8AC3E}">
        <p14:creationId xmlns:p14="http://schemas.microsoft.com/office/powerpoint/2010/main" val="18925978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xfrm>
            <a:off x="1184275" y="696913"/>
            <a:ext cx="4654550" cy="34925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198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58178" indent="-291607">
              <a:defRPr>
                <a:solidFill>
                  <a:schemeClr val="tx1"/>
                </a:solidFill>
                <a:latin typeface="Verdana" pitchFamily="34" charset="0"/>
              </a:defRPr>
            </a:lvl2pPr>
            <a:lvl3pPr marL="1166428" indent="-233286">
              <a:defRPr>
                <a:solidFill>
                  <a:schemeClr val="tx1"/>
                </a:solidFill>
                <a:latin typeface="Verdana" pitchFamily="34" charset="0"/>
              </a:defRPr>
            </a:lvl3pPr>
            <a:lvl4pPr marL="1632999" indent="-233286">
              <a:defRPr>
                <a:solidFill>
                  <a:schemeClr val="tx1"/>
                </a:solidFill>
                <a:latin typeface="Verdana" pitchFamily="34" charset="0"/>
              </a:defRPr>
            </a:lvl4pPr>
            <a:lvl5pPr marL="2099570" indent="-233286">
              <a:defRPr>
                <a:solidFill>
                  <a:schemeClr val="tx1"/>
                </a:solidFill>
                <a:latin typeface="Verdana" pitchFamily="34" charset="0"/>
              </a:defRPr>
            </a:lvl5pPr>
            <a:lvl6pPr marL="2566141" indent="-233286" fontAlgn="base">
              <a:spcBef>
                <a:spcPct val="0"/>
              </a:spcBef>
              <a:spcAft>
                <a:spcPct val="0"/>
              </a:spcAft>
              <a:defRPr>
                <a:solidFill>
                  <a:schemeClr val="tx1"/>
                </a:solidFill>
                <a:latin typeface="Verdana" pitchFamily="34" charset="0"/>
              </a:defRPr>
            </a:lvl6pPr>
            <a:lvl7pPr marL="3032712" indent="-233286" fontAlgn="base">
              <a:spcBef>
                <a:spcPct val="0"/>
              </a:spcBef>
              <a:spcAft>
                <a:spcPct val="0"/>
              </a:spcAft>
              <a:defRPr>
                <a:solidFill>
                  <a:schemeClr val="tx1"/>
                </a:solidFill>
                <a:latin typeface="Verdana" pitchFamily="34" charset="0"/>
              </a:defRPr>
            </a:lvl7pPr>
            <a:lvl8pPr marL="3499283" indent="-233286" fontAlgn="base">
              <a:spcBef>
                <a:spcPct val="0"/>
              </a:spcBef>
              <a:spcAft>
                <a:spcPct val="0"/>
              </a:spcAft>
              <a:defRPr>
                <a:solidFill>
                  <a:schemeClr val="tx1"/>
                </a:solidFill>
                <a:latin typeface="Verdana" pitchFamily="34" charset="0"/>
              </a:defRPr>
            </a:lvl8pPr>
            <a:lvl9pPr marL="3965854" indent="-233286"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7D9DF7C2-4793-4C8C-9DA9-AECC7FAED129}" type="slidenum">
              <a:rPr lang="en-US" smtClean="0">
                <a:latin typeface="Calibri" pitchFamily="34" charset="0"/>
              </a:rPr>
              <a:pPr fontAlgn="base">
                <a:spcBef>
                  <a:spcPct val="0"/>
                </a:spcBef>
                <a:spcAft>
                  <a:spcPct val="0"/>
                </a:spcAft>
                <a:defRPr/>
              </a:pPr>
              <a:t>14</a:t>
            </a:fld>
            <a:endParaRPr lang="en-US" dirty="0">
              <a:latin typeface="Calibri" pitchFamily="34" charset="0"/>
            </a:endParaRPr>
          </a:p>
        </p:txBody>
      </p:sp>
    </p:spTree>
    <p:extLst>
      <p:ext uri="{BB962C8B-B14F-4D97-AF65-F5344CB8AC3E}">
        <p14:creationId xmlns:p14="http://schemas.microsoft.com/office/powerpoint/2010/main" val="30937275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6913"/>
            <a:ext cx="4654550" cy="34925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8553B0-5DEC-4D17-AEEA-4CEEA60E4CB6}" type="slidenum">
              <a:rPr lang="en-US" smtClean="0"/>
              <a:t>1</a:t>
            </a:fld>
            <a:endParaRPr lang="en-US" dirty="0"/>
          </a:p>
        </p:txBody>
      </p:sp>
    </p:spTree>
    <p:extLst>
      <p:ext uri="{BB962C8B-B14F-4D97-AF65-F5344CB8AC3E}">
        <p14:creationId xmlns:p14="http://schemas.microsoft.com/office/powerpoint/2010/main" val="23905239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7189C4A-F59C-461A-ABCA-12531F27A092}" type="slidenum">
              <a:rPr lang="en-US" smtClean="0"/>
              <a:pPr>
                <a:defRPr/>
              </a:pPr>
              <a:t>2</a:t>
            </a:fld>
            <a:endParaRPr lang="en-US" dirty="0"/>
          </a:p>
        </p:txBody>
      </p:sp>
    </p:spTree>
    <p:extLst>
      <p:ext uri="{BB962C8B-B14F-4D97-AF65-F5344CB8AC3E}">
        <p14:creationId xmlns:p14="http://schemas.microsoft.com/office/powerpoint/2010/main" val="18783118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6913"/>
            <a:ext cx="4654550" cy="34925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889349">
              <a:defRPr/>
            </a:pPr>
            <a:fld id="{67C9D26D-EBA2-49A5-A690-099CA425B6F6}" type="slidenum">
              <a:rPr lang="en-US">
                <a:solidFill>
                  <a:prstClr val="black"/>
                </a:solidFill>
                <a:latin typeface="Calibri" panose="020F0502020204030204"/>
              </a:rPr>
              <a:pPr defTabSz="889349">
                <a:defRPr/>
              </a:pPr>
              <a:t>3</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7835300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6913"/>
            <a:ext cx="4654550" cy="34925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889349">
              <a:defRPr/>
            </a:pPr>
            <a:fld id="{67C9D26D-EBA2-49A5-A690-099CA425B6F6}" type="slidenum">
              <a:rPr lang="en-US">
                <a:solidFill>
                  <a:prstClr val="black"/>
                </a:solidFill>
                <a:latin typeface="Calibri" panose="020F0502020204030204"/>
              </a:rPr>
              <a:pPr defTabSz="889349">
                <a:defRPr/>
              </a:pPr>
              <a:t>4</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7198587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6913"/>
            <a:ext cx="4654550" cy="34925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889349">
              <a:defRPr/>
            </a:pPr>
            <a:fld id="{67C9D26D-EBA2-49A5-A690-099CA425B6F6}" type="slidenum">
              <a:rPr lang="en-US">
                <a:solidFill>
                  <a:prstClr val="black"/>
                </a:solidFill>
                <a:latin typeface="Calibri" panose="020F0502020204030204"/>
              </a:rPr>
              <a:pPr defTabSz="889349">
                <a:defRPr/>
              </a:pPr>
              <a:t>5</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6243622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6913"/>
            <a:ext cx="4654550" cy="34925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889349">
              <a:defRPr/>
            </a:pPr>
            <a:fld id="{67C9D26D-EBA2-49A5-A690-099CA425B6F6}" type="slidenum">
              <a:rPr lang="en-US">
                <a:solidFill>
                  <a:prstClr val="black"/>
                </a:solidFill>
                <a:latin typeface="Calibri" panose="020F0502020204030204"/>
              </a:rPr>
              <a:pPr defTabSz="889349">
                <a:defRPr/>
              </a:pPr>
              <a:t>6</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9761545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6913"/>
            <a:ext cx="4654550" cy="3492500"/>
          </a:xfrm>
        </p:spPr>
      </p:sp>
      <p:sp>
        <p:nvSpPr>
          <p:cNvPr id="3" name="Notes Placeholder 2"/>
          <p:cNvSpPr>
            <a:spLocks noGrp="1"/>
          </p:cNvSpPr>
          <p:nvPr>
            <p:ph type="body" idx="1"/>
          </p:nvPr>
        </p:nvSpPr>
        <p:spPr/>
        <p:txBody>
          <a:bodyPr/>
          <a:lstStyle/>
          <a:p>
            <a:pPr defTabSz="911032">
              <a:defRPr/>
            </a:pPr>
            <a:endParaRPr lang="en-US" dirty="0"/>
          </a:p>
          <a:p>
            <a:pPr defTabSz="911032">
              <a:defRPr/>
            </a:pPr>
            <a:endParaRPr lang="en-US" dirty="0"/>
          </a:p>
          <a:p>
            <a:endParaRPr lang="en-US" dirty="0"/>
          </a:p>
        </p:txBody>
      </p:sp>
      <p:sp>
        <p:nvSpPr>
          <p:cNvPr id="4" name="Slide Number Placeholder 3"/>
          <p:cNvSpPr>
            <a:spLocks noGrp="1"/>
          </p:cNvSpPr>
          <p:nvPr>
            <p:ph type="sldNum" sz="quarter" idx="5"/>
          </p:nvPr>
        </p:nvSpPr>
        <p:spPr/>
        <p:txBody>
          <a:bodyPr/>
          <a:lstStyle/>
          <a:p>
            <a:fld id="{BE8553B0-5DEC-4D17-AEEA-4CEEA60E4CB6}" type="slidenum">
              <a:rPr lang="en-US" smtClean="0"/>
              <a:t>7</a:t>
            </a:fld>
            <a:endParaRPr lang="en-US" dirty="0"/>
          </a:p>
        </p:txBody>
      </p:sp>
    </p:spTree>
    <p:extLst>
      <p:ext uri="{BB962C8B-B14F-4D97-AF65-F5344CB8AC3E}">
        <p14:creationId xmlns:p14="http://schemas.microsoft.com/office/powerpoint/2010/main" val="12366351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6913"/>
            <a:ext cx="4654550" cy="34925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6ABB54-5A0E-46C8-96A6-F316A1E974A9}" type="slidenum">
              <a:rPr lang="en-US" smtClean="0"/>
              <a:t>8</a:t>
            </a:fld>
            <a:endParaRPr lang="en-US" dirty="0"/>
          </a:p>
        </p:txBody>
      </p:sp>
    </p:spTree>
    <p:extLst>
      <p:ext uri="{BB962C8B-B14F-4D97-AF65-F5344CB8AC3E}">
        <p14:creationId xmlns:p14="http://schemas.microsoft.com/office/powerpoint/2010/main" val="32906860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3.xml"/><Relationship Id="rId1" Type="http://schemas.openxmlformats.org/officeDocument/2006/relationships/tags" Target="../tags/tag11.xml"/><Relationship Id="rId4"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3.xml"/><Relationship Id="rId1" Type="http://schemas.openxmlformats.org/officeDocument/2006/relationships/tags" Target="../tags/tag12.xml"/><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3.xml"/><Relationship Id="rId1" Type="http://schemas.openxmlformats.org/officeDocument/2006/relationships/tags" Target="../tags/tag1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3.xml"/><Relationship Id="rId1" Type="http://schemas.openxmlformats.org/officeDocument/2006/relationships/tags" Target="../tags/tag14.xml"/><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3.xml"/><Relationship Id="rId1" Type="http://schemas.openxmlformats.org/officeDocument/2006/relationships/tags" Target="../tags/tag15.xml"/><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3.xml"/><Relationship Id="rId1" Type="http://schemas.openxmlformats.org/officeDocument/2006/relationships/tags" Target="../tags/tag16.xml"/><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3.xml"/><Relationship Id="rId1" Type="http://schemas.openxmlformats.org/officeDocument/2006/relationships/tags" Target="../tags/tag17.xml"/><Relationship Id="rId4"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3.xml"/><Relationship Id="rId1" Type="http://schemas.openxmlformats.org/officeDocument/2006/relationships/tags" Target="../tags/tag18.xml"/><Relationship Id="rId4"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3.xml"/><Relationship Id="rId1" Type="http://schemas.openxmlformats.org/officeDocument/2006/relationships/tags" Target="../tags/tag19.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3.xml"/><Relationship Id="rId1" Type="http://schemas.openxmlformats.org/officeDocument/2006/relationships/tags" Target="../tags/tag20.xml"/><Relationship Id="rId4"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3.xml"/><Relationship Id="rId1" Type="http://schemas.openxmlformats.org/officeDocument/2006/relationships/tags" Target="../tags/tag21.xml"/><Relationship Id="rId4"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3.xml"/><Relationship Id="rId1" Type="http://schemas.openxmlformats.org/officeDocument/2006/relationships/tags" Target="../tags/tag22.xml"/><Relationship Id="rId4"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3.xml"/><Relationship Id="rId1" Type="http://schemas.openxmlformats.org/officeDocument/2006/relationships/tags" Target="../tags/tag23.xml"/><Relationship Id="rId4" Type="http://schemas.openxmlformats.org/officeDocument/2006/relationships/image" Target="../media/image4.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3.xml"/><Relationship Id="rId1" Type="http://schemas.openxmlformats.org/officeDocument/2006/relationships/tags" Target="../tags/tag24.xml"/><Relationship Id="rId4" Type="http://schemas.openxmlformats.org/officeDocument/2006/relationships/image" Target="../media/image4.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3.xml"/><Relationship Id="rId1" Type="http://schemas.openxmlformats.org/officeDocument/2006/relationships/tags" Target="../tags/tag25.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6.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Master" Target="../slideMasters/slideMaster3.xml"/><Relationship Id="rId1" Type="http://schemas.openxmlformats.org/officeDocument/2006/relationships/tags" Target="../tags/tag27.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4.xml"/><Relationship Id="rId1" Type="http://schemas.openxmlformats.org/officeDocument/2006/relationships/tags" Target="../tags/tag28.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4.xml"/><Relationship Id="rId1" Type="http://schemas.openxmlformats.org/officeDocument/2006/relationships/tags" Target="../tags/tag29.xml"/><Relationship Id="rId4" Type="http://schemas.openxmlformats.org/officeDocument/2006/relationships/image" Target="../media/image4.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4.xml"/><Relationship Id="rId1" Type="http://schemas.openxmlformats.org/officeDocument/2006/relationships/tags" Target="../tags/tag30.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4.xml"/><Relationship Id="rId1" Type="http://schemas.openxmlformats.org/officeDocument/2006/relationships/tags" Target="../tags/tag31.xml"/><Relationship Id="rId4" Type="http://schemas.openxmlformats.org/officeDocument/2006/relationships/image" Target="../media/image4.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4.xml"/><Relationship Id="rId1" Type="http://schemas.openxmlformats.org/officeDocument/2006/relationships/tags" Target="../tags/tag32.xml"/><Relationship Id="rId4" Type="http://schemas.openxmlformats.org/officeDocument/2006/relationships/image" Target="../media/image4.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4.xml"/><Relationship Id="rId1" Type="http://schemas.openxmlformats.org/officeDocument/2006/relationships/tags" Target="../tags/tag33.xml"/><Relationship Id="rId4" Type="http://schemas.openxmlformats.org/officeDocument/2006/relationships/image" Target="../media/image4.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4.xml"/><Relationship Id="rId1" Type="http://schemas.openxmlformats.org/officeDocument/2006/relationships/tags" Target="../tags/tag34.xml"/><Relationship Id="rId4" Type="http://schemas.openxmlformats.org/officeDocument/2006/relationships/image" Target="../media/image4.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4.xml"/><Relationship Id="rId1" Type="http://schemas.openxmlformats.org/officeDocument/2006/relationships/tags" Target="../tags/tag35.xml"/><Relationship Id="rId4" Type="http://schemas.openxmlformats.org/officeDocument/2006/relationships/image" Target="../media/image4.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4.xml"/><Relationship Id="rId1" Type="http://schemas.openxmlformats.org/officeDocument/2006/relationships/tags" Target="../tags/tag36.xml"/><Relationship Id="rId4" Type="http://schemas.openxmlformats.org/officeDocument/2006/relationships/image" Target="../media/image4.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4.xml"/><Relationship Id="rId1" Type="http://schemas.openxmlformats.org/officeDocument/2006/relationships/tags" Target="../tags/tag37.xml"/><Relationship Id="rId4" Type="http://schemas.openxmlformats.org/officeDocument/2006/relationships/image" Target="../media/image4.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4.xml"/><Relationship Id="rId1" Type="http://schemas.openxmlformats.org/officeDocument/2006/relationships/tags" Target="../tags/tag38.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4.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4.xml"/><Relationship Id="rId1" Type="http://schemas.openxmlformats.org/officeDocument/2006/relationships/tags" Target="../tags/tag39.xml"/><Relationship Id="rId4" Type="http://schemas.openxmlformats.org/officeDocument/2006/relationships/image" Target="../media/image4.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4.xml"/><Relationship Id="rId1" Type="http://schemas.openxmlformats.org/officeDocument/2006/relationships/tags" Target="../tags/tag40.xml"/><Relationship Id="rId4" Type="http://schemas.openxmlformats.org/officeDocument/2006/relationships/image" Target="../media/image4.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4.xml"/><Relationship Id="rId1" Type="http://schemas.openxmlformats.org/officeDocument/2006/relationships/tags" Target="../tags/tag41.xml"/><Relationship Id="rId4" Type="http://schemas.openxmlformats.org/officeDocument/2006/relationships/image" Target="../media/image4.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4.xml"/><Relationship Id="rId1" Type="http://schemas.openxmlformats.org/officeDocument/2006/relationships/tags" Target="../tags/tag4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4.xml"/><Relationship Id="rId1" Type="http://schemas.openxmlformats.org/officeDocument/2006/relationships/tags" Target="../tags/tag43.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7.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8.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27736" y="379243"/>
            <a:ext cx="1042416" cy="521748"/>
          </a:xfrm>
          <a:prstGeom prst="rect">
            <a:avLst/>
          </a:prstGeom>
        </p:spPr>
      </p:pic>
      <p:sp>
        <p:nvSpPr>
          <p:cNvPr id="2" name="Title 1"/>
          <p:cNvSpPr>
            <a:spLocks noGrp="1"/>
          </p:cNvSpPr>
          <p:nvPr>
            <p:ph type="ctrTitle" hasCustomPrompt="1"/>
          </p:nvPr>
        </p:nvSpPr>
        <p:spPr>
          <a:xfrm>
            <a:off x="546786" y="2454471"/>
            <a:ext cx="7772400" cy="1152331"/>
          </a:xfrm>
          <a:noFill/>
          <a:ln w="9525">
            <a:noFill/>
            <a:miter lim="800000"/>
            <a:headEnd/>
            <a:tailEnd/>
          </a:ln>
        </p:spPr>
        <p:txBody>
          <a:bodyPr anchor="t" anchorCtr="0">
            <a:normAutofit/>
          </a:bodyPr>
          <a:lstStyle>
            <a:lvl1pPr algn="l" rtl="0" eaLnBrk="1" fontAlgn="base" hangingPunct="1">
              <a:lnSpc>
                <a:spcPct val="105000"/>
              </a:lnSpc>
              <a:spcBef>
                <a:spcPct val="0"/>
              </a:spcBef>
              <a:spcAft>
                <a:spcPct val="0"/>
              </a:spcAft>
              <a:defRPr lang="en-US" sz="4000" b="0" i="0" kern="1200" cap="all" baseline="0" dirty="0">
                <a:solidFill>
                  <a:srgbClr val="00529B"/>
                </a:solidFill>
                <a:latin typeface="Century Gothic" panose="020B0502020202020204" pitchFamily="34" charset="0"/>
                <a:ea typeface="+mj-ea"/>
                <a:cs typeface="+mj-cs"/>
              </a:defRPr>
            </a:lvl1pPr>
          </a:lstStyle>
          <a:p>
            <a:r>
              <a:rPr lang="en-US" dirty="0"/>
              <a:t>CLICK TO EDIT MASTER TITLE</a:t>
            </a:r>
          </a:p>
        </p:txBody>
      </p:sp>
      <p:sp>
        <p:nvSpPr>
          <p:cNvPr id="3" name="Subtitle 2"/>
          <p:cNvSpPr>
            <a:spLocks noGrp="1"/>
          </p:cNvSpPr>
          <p:nvPr>
            <p:ph type="subTitle" idx="1" hasCustomPrompt="1"/>
          </p:nvPr>
        </p:nvSpPr>
        <p:spPr>
          <a:xfrm>
            <a:off x="546786" y="2148283"/>
            <a:ext cx="6400800" cy="201219"/>
          </a:xfrm>
          <a:noFill/>
          <a:ln w="9525">
            <a:noFill/>
            <a:miter lim="800000"/>
            <a:headEnd/>
            <a:tailEnd/>
          </a:ln>
          <a:effectLst/>
        </p:spPr>
        <p:txBody>
          <a:bodyPr rIns="91440" bIns="45720">
            <a:noAutofit/>
          </a:bodyPr>
          <a:lstStyle>
            <a:lvl1pPr marL="0" indent="0" algn="l" rtl="0" eaLnBrk="1" fontAlgn="base" hangingPunct="1">
              <a:lnSpc>
                <a:spcPct val="120000"/>
              </a:lnSpc>
              <a:spcBef>
                <a:spcPct val="20000"/>
              </a:spcBef>
              <a:spcAft>
                <a:spcPct val="0"/>
              </a:spcAft>
              <a:buFont typeface="Wingdings" pitchFamily="2" charset="2"/>
              <a:buNone/>
              <a:defRPr lang="en-US" sz="1100" b="0" i="0" cap="all" baseline="0" dirty="0">
                <a:solidFill>
                  <a:srgbClr val="262626"/>
                </a:solidFill>
                <a:latin typeface="Century Gothic" panose="020B0502020202020204" pitchFamily="34" charset="0"/>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7" name="Text Placeholder 16"/>
          <p:cNvSpPr>
            <a:spLocks noGrp="1"/>
          </p:cNvSpPr>
          <p:nvPr>
            <p:ph type="body" sz="quarter" idx="15" hasCustomPrompt="1"/>
          </p:nvPr>
        </p:nvSpPr>
        <p:spPr>
          <a:xfrm>
            <a:off x="546786" y="4106773"/>
            <a:ext cx="3923614" cy="338229"/>
          </a:xfrm>
        </p:spPr>
        <p:txBody>
          <a:bodyPr>
            <a:noAutofit/>
          </a:bodyPr>
          <a:lstStyle>
            <a:lvl1pPr marL="0" indent="0">
              <a:buNone/>
              <a:defRPr sz="1400" baseline="0">
                <a:solidFill>
                  <a:srgbClr val="00529B"/>
                </a:solidFill>
                <a:latin typeface="Century Gothic" panose="020B0502020202020204" pitchFamily="34" charset="0"/>
              </a:defRPr>
            </a:lvl1pPr>
            <a:lvl2pPr>
              <a:defRPr sz="1600">
                <a:solidFill>
                  <a:schemeClr val="tx2"/>
                </a:solidFill>
              </a:defRPr>
            </a:lvl2pPr>
            <a:lvl3pPr>
              <a:defRPr sz="1600">
                <a:solidFill>
                  <a:schemeClr val="tx2"/>
                </a:solidFill>
              </a:defRPr>
            </a:lvl3pPr>
            <a:lvl4pPr>
              <a:defRPr sz="1600">
                <a:solidFill>
                  <a:schemeClr val="tx2"/>
                </a:solidFill>
              </a:defRPr>
            </a:lvl4pPr>
            <a:lvl5pPr>
              <a:defRPr sz="1600">
                <a:solidFill>
                  <a:schemeClr val="tx2"/>
                </a:solidFill>
              </a:defRPr>
            </a:lvl5pPr>
          </a:lstStyle>
          <a:p>
            <a:pPr lvl="0"/>
            <a:r>
              <a:rPr lang="en-US" dirty="0"/>
              <a:t>Insert Presentation Date</a:t>
            </a:r>
          </a:p>
        </p:txBody>
      </p:sp>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29876" y="6345938"/>
            <a:ext cx="2866437" cy="267577"/>
          </a:xfrm>
          <a:prstGeom prst="rect">
            <a:avLst/>
          </a:prstGeom>
        </p:spPr>
      </p:pic>
      <p:sp>
        <p:nvSpPr>
          <p:cNvPr id="10" name="Text Placeholder 16"/>
          <p:cNvSpPr>
            <a:spLocks noGrp="1"/>
          </p:cNvSpPr>
          <p:nvPr>
            <p:ph type="body" sz="quarter" idx="16" hasCustomPrompt="1"/>
          </p:nvPr>
        </p:nvSpPr>
        <p:spPr>
          <a:xfrm>
            <a:off x="546786" y="4445002"/>
            <a:ext cx="7772400" cy="338229"/>
          </a:xfrm>
        </p:spPr>
        <p:txBody>
          <a:bodyPr>
            <a:noAutofit/>
          </a:bodyPr>
          <a:lstStyle>
            <a:lvl1pPr marL="0" indent="0">
              <a:buNone/>
              <a:defRPr sz="1400" baseline="0">
                <a:solidFill>
                  <a:srgbClr val="595959"/>
                </a:solidFill>
                <a:latin typeface="Century Gothic" panose="020B0502020202020204" pitchFamily="34" charset="0"/>
              </a:defRPr>
            </a:lvl1pPr>
            <a:lvl2pPr>
              <a:defRPr sz="1600">
                <a:solidFill>
                  <a:schemeClr val="tx2"/>
                </a:solidFill>
              </a:defRPr>
            </a:lvl2pPr>
            <a:lvl3pPr>
              <a:defRPr sz="1600">
                <a:solidFill>
                  <a:schemeClr val="tx2"/>
                </a:solidFill>
              </a:defRPr>
            </a:lvl3pPr>
            <a:lvl4pPr>
              <a:defRPr sz="1600">
                <a:solidFill>
                  <a:schemeClr val="tx2"/>
                </a:solidFill>
              </a:defRPr>
            </a:lvl4pPr>
            <a:lvl5pPr>
              <a:defRPr sz="1600">
                <a:solidFill>
                  <a:schemeClr val="tx2"/>
                </a:solidFill>
              </a:defRPr>
            </a:lvl5pPr>
          </a:lstStyle>
          <a:p>
            <a:pPr lvl="0"/>
            <a:r>
              <a:rPr lang="en-US" dirty="0"/>
              <a:t>Insert </a:t>
            </a:r>
            <a:r>
              <a:rPr lang="en-US" dirty="0" err="1"/>
              <a:t>USI</a:t>
            </a:r>
            <a:r>
              <a:rPr lang="en-US" dirty="0"/>
              <a:t> Presenter Name</a:t>
            </a:r>
          </a:p>
        </p:txBody>
      </p:sp>
      <p:sp>
        <p:nvSpPr>
          <p:cNvPr id="11" name="Text Placeholder 4"/>
          <p:cNvSpPr txBox="1">
            <a:spLocks/>
          </p:cNvSpPr>
          <p:nvPr userDrawn="1"/>
        </p:nvSpPr>
        <p:spPr bwMode="auto">
          <a:xfrm>
            <a:off x="546787" y="5461521"/>
            <a:ext cx="6086025" cy="319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marL="0" indent="0" algn="l" rtl="0" eaLnBrk="1" fontAlgn="base" hangingPunct="1">
              <a:spcBef>
                <a:spcPct val="0"/>
              </a:spcBef>
              <a:spcAft>
                <a:spcPts val="600"/>
              </a:spcAft>
              <a:buClr>
                <a:srgbClr val="00529B"/>
              </a:buClr>
              <a:buFont typeface="Wingdings" pitchFamily="2" charset="2"/>
              <a:buNone/>
              <a:defRPr sz="1200" b="0" i="0" kern="1200">
                <a:solidFill>
                  <a:srgbClr val="00529B"/>
                </a:solidFill>
                <a:latin typeface="Calibri Light" charset="0"/>
                <a:ea typeface="+mn-ea"/>
                <a:cs typeface="+mn-cs"/>
              </a:defRPr>
            </a:lvl1pPr>
            <a:lvl2pPr marL="687388" indent="-342900" algn="l" rtl="0" eaLnBrk="1" fontAlgn="base" hangingPunct="1">
              <a:spcBef>
                <a:spcPct val="0"/>
              </a:spcBef>
              <a:spcAft>
                <a:spcPts val="600"/>
              </a:spcAft>
              <a:buClr>
                <a:srgbClr val="00529B"/>
              </a:buClr>
              <a:buFont typeface="Verdana" pitchFamily="34" charset="0"/>
              <a:buChar char="–"/>
              <a:defRPr sz="1600" b="0" i="0" kern="1200">
                <a:solidFill>
                  <a:schemeClr val="tx2"/>
                </a:solidFill>
                <a:latin typeface="Calibri Light" charset="0"/>
                <a:ea typeface="+mn-ea"/>
                <a:cs typeface="+mn-cs"/>
              </a:defRPr>
            </a:lvl2pPr>
            <a:lvl3pPr marL="914400" indent="-227013" algn="l" rtl="0" eaLnBrk="1" fontAlgn="base" hangingPunct="1">
              <a:spcBef>
                <a:spcPct val="0"/>
              </a:spcBef>
              <a:spcAft>
                <a:spcPts val="600"/>
              </a:spcAft>
              <a:buClr>
                <a:srgbClr val="00529B"/>
              </a:buClr>
              <a:buFont typeface="Arial" charset="0"/>
              <a:buChar char="•"/>
              <a:defRPr sz="1600" b="0" i="0" kern="1200">
                <a:solidFill>
                  <a:schemeClr val="tx2"/>
                </a:solidFill>
                <a:latin typeface="Calibri Light" charset="0"/>
                <a:ea typeface="+mn-ea"/>
                <a:cs typeface="+mn-cs"/>
              </a:defRPr>
            </a:lvl3pPr>
            <a:lvl4pPr marL="1141413" indent="-227013" algn="l" rtl="0" eaLnBrk="1" fontAlgn="base" hangingPunct="1">
              <a:spcBef>
                <a:spcPct val="0"/>
              </a:spcBef>
              <a:spcAft>
                <a:spcPts val="600"/>
              </a:spcAft>
              <a:buClr>
                <a:srgbClr val="00529B"/>
              </a:buClr>
              <a:buFont typeface="Wingdings" pitchFamily="2" charset="2"/>
              <a:buChar char="§"/>
              <a:defRPr sz="1600" b="0" i="0" kern="1200">
                <a:solidFill>
                  <a:schemeClr val="tx2"/>
                </a:solidFill>
                <a:latin typeface="Calibri Light" charset="0"/>
                <a:ea typeface="+mn-ea"/>
                <a:cs typeface="+mn-cs"/>
              </a:defRPr>
            </a:lvl4pPr>
            <a:lvl5pPr marL="1376363" indent="-234950" algn="l" rtl="0" eaLnBrk="1" fontAlgn="base" hangingPunct="1">
              <a:spcBef>
                <a:spcPct val="0"/>
              </a:spcBef>
              <a:spcAft>
                <a:spcPts val="600"/>
              </a:spcAft>
              <a:buClr>
                <a:srgbClr val="00529B"/>
              </a:buClr>
              <a:buSzPct val="90000"/>
              <a:buFont typeface="Wingdings" pitchFamily="2" charset="2"/>
              <a:buChar char="§"/>
              <a:defRPr sz="1600" b="0" i="0" kern="1200">
                <a:solidFill>
                  <a:schemeClr val="tx2"/>
                </a:solidFill>
                <a:latin typeface="Calibri Light"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200"/>
              </a:spcBef>
              <a:spcAft>
                <a:spcPts val="200"/>
              </a:spcAft>
            </a:pPr>
            <a:r>
              <a:rPr lang="en-US" sz="1400" dirty="0">
                <a:solidFill>
                  <a:schemeClr val="tx1">
                    <a:lumMod val="75000"/>
                  </a:schemeClr>
                </a:solidFill>
                <a:latin typeface="Century Gothic" panose="020B0502020202020204" pitchFamily="34" charset="0"/>
                <a:cs typeface="Helvetica"/>
              </a:rPr>
              <a:t>www.usi.com</a:t>
            </a:r>
          </a:p>
        </p:txBody>
      </p:sp>
    </p:spTree>
    <p:custDataLst>
      <p:tags r:id="rId1"/>
    </p:custDataLst>
    <p:extLst>
      <p:ext uri="{BB962C8B-B14F-4D97-AF65-F5344CB8AC3E}">
        <p14:creationId xmlns:p14="http://schemas.microsoft.com/office/powerpoint/2010/main" val="28403359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Technology Cover">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67450" y="6041661"/>
            <a:ext cx="1037498" cy="527850"/>
          </a:xfrm>
          <a:prstGeom prst="rect">
            <a:avLst/>
          </a:prstGeom>
        </p:spPr>
      </p:pic>
      <p:cxnSp>
        <p:nvCxnSpPr>
          <p:cNvPr id="7" name="Straight Connector 6"/>
          <p:cNvCxnSpPr/>
          <p:nvPr userDrawn="1"/>
        </p:nvCxnSpPr>
        <p:spPr>
          <a:xfrm>
            <a:off x="7404406" y="6023373"/>
            <a:ext cx="0" cy="544446"/>
          </a:xfrm>
          <a:prstGeom prst="line">
            <a:avLst/>
          </a:prstGeom>
          <a:ln>
            <a:solidFill>
              <a:srgbClr val="09549B"/>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userDrawn="1"/>
        </p:nvPicPr>
        <p:blipFill>
          <a:blip r:embed="rId3"/>
          <a:stretch>
            <a:fillRect/>
          </a:stretch>
        </p:blipFill>
        <p:spPr>
          <a:xfrm>
            <a:off x="685" y="1387"/>
            <a:ext cx="9147001" cy="5869327"/>
          </a:xfrm>
          <a:prstGeom prst="rect">
            <a:avLst/>
          </a:prstGeom>
        </p:spPr>
      </p:pic>
      <p:sp>
        <p:nvSpPr>
          <p:cNvPr id="8" name="Rectangle 7">
            <a:extLst>
              <a:ext uri="{FF2B5EF4-FFF2-40B4-BE49-F238E27FC236}">
                <a16:creationId xmlns:a16="http://schemas.microsoft.com/office/drawing/2014/main" id="{4C3FB244-8325-419E-9A29-FDB2B144236F}"/>
              </a:ext>
            </a:extLst>
          </p:cNvPr>
          <p:cNvSpPr/>
          <p:nvPr userDrawn="1"/>
        </p:nvSpPr>
        <p:spPr>
          <a:xfrm>
            <a:off x="96" y="6492101"/>
            <a:ext cx="9143904" cy="36933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590" b="0" i="0" u="none" strike="noStrike" kern="1200" cap="none" spc="0" normalizeH="0" baseline="0" noProof="0" dirty="0">
                <a:ln>
                  <a:noFill/>
                </a:ln>
                <a:solidFill>
                  <a:srgbClr val="191919">
                    <a:lumMod val="50000"/>
                    <a:lumOff val="50000"/>
                  </a:srgbClr>
                </a:solidFill>
                <a:effectLst/>
                <a:uLnTx/>
                <a:uFillTx/>
                <a:latin typeface="Century Gothic" panose="020B0502020202020204" pitchFamily="34" charset="0"/>
                <a:ea typeface="Calibri" panose="020F0502020204030204" pitchFamily="34" charset="0"/>
                <a:cs typeface="Times New Roman" panose="02020603050405020304" pitchFamily="18" charset="0"/>
              </a:rPr>
              <a:t>This presentation is generated using proprietary analytics from the USI Omni Knowledge Engine™.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590" b="0" i="0" u="none" strike="noStrike" kern="1200" cap="none" spc="0" normalizeH="0" baseline="0" noProof="0" dirty="0">
                <a:ln>
                  <a:noFill/>
                </a:ln>
                <a:solidFill>
                  <a:srgbClr val="191919">
                    <a:lumMod val="50000"/>
                    <a:lumOff val="50000"/>
                  </a:srgbClr>
                </a:solidFill>
                <a:effectLst/>
                <a:uLnTx/>
                <a:uFillTx/>
                <a:latin typeface="Century Gothic" panose="020B0502020202020204" pitchFamily="34" charset="0"/>
                <a:ea typeface="Calibri" panose="020F0502020204030204" pitchFamily="34" charset="0"/>
                <a:cs typeface="Times New Roman" panose="02020603050405020304" pitchFamily="18" charset="0"/>
              </a:rPr>
              <a:t>CONFIDENTIAL AND PROPRIETARY: This presentation and the information contained herein is confidential and proprietary information of USI Insurance Services LLC ("USI"). Recipient agrees not to copy, reproduce or distribute this document, in whole or in part, without the prior written consent of USI. Estimates are illustrative given data limitation, may not be cumulative and are subject to change based on carrier underwriting.  © 2014-2018 USI Insurance Services. All rights reserved.</a:t>
            </a:r>
          </a:p>
        </p:txBody>
      </p:sp>
    </p:spTree>
    <p:extLst>
      <p:ext uri="{BB962C8B-B14F-4D97-AF65-F5344CB8AC3E}">
        <p14:creationId xmlns:p14="http://schemas.microsoft.com/office/powerpoint/2010/main" val="25233561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ver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50886" y="379243"/>
            <a:ext cx="1042416" cy="521748"/>
          </a:xfrm>
          <a:prstGeom prst="rect">
            <a:avLst/>
          </a:prstGeom>
        </p:spPr>
      </p:pic>
      <p:sp>
        <p:nvSpPr>
          <p:cNvPr id="2" name="Title 1"/>
          <p:cNvSpPr>
            <a:spLocks noGrp="1"/>
          </p:cNvSpPr>
          <p:nvPr>
            <p:ph type="ctrTitle" hasCustomPrompt="1"/>
          </p:nvPr>
        </p:nvSpPr>
        <p:spPr>
          <a:xfrm>
            <a:off x="535211" y="2454471"/>
            <a:ext cx="8046720" cy="1152331"/>
          </a:xfrm>
          <a:noFill/>
          <a:ln w="9525">
            <a:noFill/>
            <a:miter lim="800000"/>
            <a:headEnd/>
            <a:tailEnd/>
          </a:ln>
        </p:spPr>
        <p:txBody>
          <a:bodyPr lIns="0" tIns="0" rIns="0" bIns="0" anchor="t" anchorCtr="0">
            <a:normAutofit/>
          </a:bodyPr>
          <a:lstStyle>
            <a:lvl1pPr algn="l" rtl="0" eaLnBrk="1" fontAlgn="base" hangingPunct="1">
              <a:lnSpc>
                <a:spcPct val="105000"/>
              </a:lnSpc>
              <a:spcBef>
                <a:spcPct val="0"/>
              </a:spcBef>
              <a:spcAft>
                <a:spcPct val="0"/>
              </a:spcAft>
              <a:defRPr lang="en-US" sz="4000" b="0" i="0" kern="1200" cap="all" baseline="0" dirty="0">
                <a:solidFill>
                  <a:srgbClr val="00529B"/>
                </a:solidFill>
                <a:latin typeface="Century Gothic" panose="020B0502020202020204" pitchFamily="34" charset="0"/>
                <a:ea typeface="+mj-ea"/>
                <a:cs typeface="+mj-cs"/>
              </a:defRPr>
            </a:lvl1pPr>
          </a:lstStyle>
          <a:p>
            <a:r>
              <a:rPr lang="en-US" dirty="0"/>
              <a:t>CLICK TO EDIT MASTER TITLE</a:t>
            </a:r>
          </a:p>
        </p:txBody>
      </p:sp>
      <p:sp>
        <p:nvSpPr>
          <p:cNvPr id="3" name="Subtitle 2"/>
          <p:cNvSpPr>
            <a:spLocks noGrp="1"/>
          </p:cNvSpPr>
          <p:nvPr>
            <p:ph type="subTitle" idx="1" hasCustomPrompt="1"/>
          </p:nvPr>
        </p:nvSpPr>
        <p:spPr>
          <a:xfrm>
            <a:off x="558361" y="1863525"/>
            <a:ext cx="6400800" cy="485976"/>
          </a:xfrm>
          <a:noFill/>
          <a:ln w="9525">
            <a:noFill/>
            <a:miter lim="800000"/>
            <a:headEnd/>
            <a:tailEnd/>
          </a:ln>
          <a:effectLst/>
        </p:spPr>
        <p:txBody>
          <a:bodyPr lIns="0" tIns="0" rIns="0" bIns="0" anchor="b" anchorCtr="0">
            <a:noAutofit/>
          </a:bodyPr>
          <a:lstStyle>
            <a:lvl1pPr marL="0" indent="0" algn="l" rtl="0" eaLnBrk="1" fontAlgn="base" hangingPunct="1">
              <a:lnSpc>
                <a:spcPct val="120000"/>
              </a:lnSpc>
              <a:spcBef>
                <a:spcPct val="20000"/>
              </a:spcBef>
              <a:spcAft>
                <a:spcPct val="0"/>
              </a:spcAft>
              <a:buFont typeface="Wingdings" pitchFamily="2" charset="2"/>
              <a:buNone/>
              <a:defRPr lang="en-US" sz="1400" b="0" i="0" cap="all" baseline="0" dirty="0">
                <a:solidFill>
                  <a:srgbClr val="262626"/>
                </a:solidFill>
                <a:latin typeface="Century Gothic" panose="020B0502020202020204" pitchFamily="34" charset="0"/>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7" name="Text Placeholder 16"/>
          <p:cNvSpPr>
            <a:spLocks noGrp="1"/>
          </p:cNvSpPr>
          <p:nvPr>
            <p:ph type="body" sz="quarter" idx="15" hasCustomPrompt="1"/>
          </p:nvPr>
        </p:nvSpPr>
        <p:spPr>
          <a:xfrm>
            <a:off x="558361" y="4106773"/>
            <a:ext cx="3657600" cy="338229"/>
          </a:xfrm>
        </p:spPr>
        <p:txBody>
          <a:bodyPr lIns="0" rIns="0">
            <a:noAutofit/>
          </a:bodyPr>
          <a:lstStyle>
            <a:lvl1pPr marL="0" indent="0">
              <a:buNone/>
              <a:defRPr sz="1400" baseline="0">
                <a:solidFill>
                  <a:srgbClr val="00529B"/>
                </a:solidFill>
                <a:latin typeface="Century Gothic" panose="020B0502020202020204" pitchFamily="34" charset="0"/>
              </a:defRPr>
            </a:lvl1pPr>
            <a:lvl2pPr>
              <a:defRPr sz="1600">
                <a:solidFill>
                  <a:schemeClr val="tx2"/>
                </a:solidFill>
              </a:defRPr>
            </a:lvl2pPr>
            <a:lvl3pPr>
              <a:defRPr sz="1600">
                <a:solidFill>
                  <a:schemeClr val="tx2"/>
                </a:solidFill>
              </a:defRPr>
            </a:lvl3pPr>
            <a:lvl4pPr>
              <a:defRPr sz="1600">
                <a:solidFill>
                  <a:schemeClr val="tx2"/>
                </a:solidFill>
              </a:defRPr>
            </a:lvl4pPr>
            <a:lvl5pPr>
              <a:defRPr sz="1600">
                <a:solidFill>
                  <a:schemeClr val="tx2"/>
                </a:solidFill>
              </a:defRPr>
            </a:lvl5pPr>
          </a:lstStyle>
          <a:p>
            <a:pPr lvl="0"/>
            <a:r>
              <a:rPr lang="en-US" dirty="0"/>
              <a:t>Insert Presentation Date</a:t>
            </a:r>
          </a:p>
        </p:txBody>
      </p:sp>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29876" y="6345938"/>
            <a:ext cx="2866437" cy="267577"/>
          </a:xfrm>
          <a:prstGeom prst="rect">
            <a:avLst/>
          </a:prstGeom>
        </p:spPr>
      </p:pic>
      <p:sp>
        <p:nvSpPr>
          <p:cNvPr id="10" name="Text Placeholder 16"/>
          <p:cNvSpPr>
            <a:spLocks noGrp="1"/>
          </p:cNvSpPr>
          <p:nvPr>
            <p:ph type="body" sz="quarter" idx="16" hasCustomPrompt="1"/>
          </p:nvPr>
        </p:nvSpPr>
        <p:spPr>
          <a:xfrm>
            <a:off x="558361" y="4468152"/>
            <a:ext cx="3657600" cy="338229"/>
          </a:xfrm>
        </p:spPr>
        <p:txBody>
          <a:bodyPr lIns="0" rIns="0">
            <a:noAutofit/>
          </a:bodyPr>
          <a:lstStyle>
            <a:lvl1pPr marL="0" indent="0">
              <a:buNone/>
              <a:defRPr sz="1400" baseline="0">
                <a:solidFill>
                  <a:srgbClr val="595959"/>
                </a:solidFill>
                <a:latin typeface="Century Gothic" panose="020B0502020202020204" pitchFamily="34" charset="0"/>
              </a:defRPr>
            </a:lvl1pPr>
            <a:lvl2pPr>
              <a:defRPr sz="1600">
                <a:solidFill>
                  <a:schemeClr val="tx2"/>
                </a:solidFill>
              </a:defRPr>
            </a:lvl2pPr>
            <a:lvl3pPr>
              <a:defRPr sz="1600">
                <a:solidFill>
                  <a:schemeClr val="tx2"/>
                </a:solidFill>
              </a:defRPr>
            </a:lvl3pPr>
            <a:lvl4pPr>
              <a:defRPr sz="1600">
                <a:solidFill>
                  <a:schemeClr val="tx2"/>
                </a:solidFill>
              </a:defRPr>
            </a:lvl4pPr>
            <a:lvl5pPr>
              <a:defRPr sz="1600">
                <a:solidFill>
                  <a:schemeClr val="tx2"/>
                </a:solidFill>
              </a:defRPr>
            </a:lvl5pPr>
          </a:lstStyle>
          <a:p>
            <a:pPr lvl="0"/>
            <a:r>
              <a:rPr lang="en-US" dirty="0"/>
              <a:t>Insert </a:t>
            </a:r>
            <a:r>
              <a:rPr lang="en-US" dirty="0" err="1"/>
              <a:t>USI</a:t>
            </a:r>
            <a:r>
              <a:rPr lang="en-US" dirty="0"/>
              <a:t> Presenter Name</a:t>
            </a:r>
          </a:p>
        </p:txBody>
      </p:sp>
      <p:sp>
        <p:nvSpPr>
          <p:cNvPr id="11" name="Text Placeholder 4"/>
          <p:cNvSpPr txBox="1">
            <a:spLocks/>
          </p:cNvSpPr>
          <p:nvPr/>
        </p:nvSpPr>
        <p:spPr bwMode="auto">
          <a:xfrm>
            <a:off x="546787" y="5461521"/>
            <a:ext cx="6086025" cy="319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marL="0" indent="0" algn="l" rtl="0" eaLnBrk="1" fontAlgn="base" hangingPunct="1">
              <a:spcBef>
                <a:spcPct val="0"/>
              </a:spcBef>
              <a:spcAft>
                <a:spcPts val="600"/>
              </a:spcAft>
              <a:buClr>
                <a:srgbClr val="00529B"/>
              </a:buClr>
              <a:buFont typeface="Wingdings" pitchFamily="2" charset="2"/>
              <a:buNone/>
              <a:defRPr sz="1200" b="0" i="0" kern="1200">
                <a:solidFill>
                  <a:srgbClr val="00529B"/>
                </a:solidFill>
                <a:latin typeface="Calibri Light" charset="0"/>
                <a:ea typeface="+mn-ea"/>
                <a:cs typeface="+mn-cs"/>
              </a:defRPr>
            </a:lvl1pPr>
            <a:lvl2pPr marL="687388" indent="-342900" algn="l" rtl="0" eaLnBrk="1" fontAlgn="base" hangingPunct="1">
              <a:spcBef>
                <a:spcPct val="0"/>
              </a:spcBef>
              <a:spcAft>
                <a:spcPts val="600"/>
              </a:spcAft>
              <a:buClr>
                <a:srgbClr val="00529B"/>
              </a:buClr>
              <a:buFont typeface="Verdana" pitchFamily="34" charset="0"/>
              <a:buChar char="–"/>
              <a:defRPr sz="1600" b="0" i="0" kern="1200">
                <a:solidFill>
                  <a:schemeClr val="tx2"/>
                </a:solidFill>
                <a:latin typeface="Calibri Light" charset="0"/>
                <a:ea typeface="+mn-ea"/>
                <a:cs typeface="+mn-cs"/>
              </a:defRPr>
            </a:lvl2pPr>
            <a:lvl3pPr marL="914400" indent="-227013" algn="l" rtl="0" eaLnBrk="1" fontAlgn="base" hangingPunct="1">
              <a:spcBef>
                <a:spcPct val="0"/>
              </a:spcBef>
              <a:spcAft>
                <a:spcPts val="600"/>
              </a:spcAft>
              <a:buClr>
                <a:srgbClr val="00529B"/>
              </a:buClr>
              <a:buFont typeface="Arial" charset="0"/>
              <a:buChar char="•"/>
              <a:defRPr sz="1600" b="0" i="0" kern="1200">
                <a:solidFill>
                  <a:schemeClr val="tx2"/>
                </a:solidFill>
                <a:latin typeface="Calibri Light" charset="0"/>
                <a:ea typeface="+mn-ea"/>
                <a:cs typeface="+mn-cs"/>
              </a:defRPr>
            </a:lvl3pPr>
            <a:lvl4pPr marL="1141413" indent="-227013" algn="l" rtl="0" eaLnBrk="1" fontAlgn="base" hangingPunct="1">
              <a:spcBef>
                <a:spcPct val="0"/>
              </a:spcBef>
              <a:spcAft>
                <a:spcPts val="600"/>
              </a:spcAft>
              <a:buClr>
                <a:srgbClr val="00529B"/>
              </a:buClr>
              <a:buFont typeface="Wingdings" pitchFamily="2" charset="2"/>
              <a:buChar char="§"/>
              <a:defRPr sz="1600" b="0" i="0" kern="1200">
                <a:solidFill>
                  <a:schemeClr val="tx2"/>
                </a:solidFill>
                <a:latin typeface="Calibri Light" charset="0"/>
                <a:ea typeface="+mn-ea"/>
                <a:cs typeface="+mn-cs"/>
              </a:defRPr>
            </a:lvl4pPr>
            <a:lvl5pPr marL="1376363" indent="-234950" algn="l" rtl="0" eaLnBrk="1" fontAlgn="base" hangingPunct="1">
              <a:spcBef>
                <a:spcPct val="0"/>
              </a:spcBef>
              <a:spcAft>
                <a:spcPts val="600"/>
              </a:spcAft>
              <a:buClr>
                <a:srgbClr val="00529B"/>
              </a:buClr>
              <a:buSzPct val="90000"/>
              <a:buFont typeface="Wingdings" pitchFamily="2" charset="2"/>
              <a:buChar char="§"/>
              <a:defRPr sz="1600" b="0" i="0" kern="1200">
                <a:solidFill>
                  <a:schemeClr val="tx2"/>
                </a:solidFill>
                <a:latin typeface="Calibri Light"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200"/>
              </a:spcBef>
              <a:spcAft>
                <a:spcPts val="200"/>
              </a:spcAft>
            </a:pPr>
            <a:r>
              <a:rPr lang="en-US" sz="1400" dirty="0">
                <a:solidFill>
                  <a:schemeClr val="tx1">
                    <a:lumMod val="75000"/>
                  </a:schemeClr>
                </a:solidFill>
                <a:latin typeface="Century Gothic" panose="020B0502020202020204" pitchFamily="34" charset="0"/>
                <a:cs typeface="Helvetica"/>
              </a:rPr>
              <a:t>www.usi.com</a:t>
            </a:r>
          </a:p>
        </p:txBody>
      </p:sp>
      <p:sp>
        <p:nvSpPr>
          <p:cNvPr id="13" name="Text Placeholder 4">
            <a:extLst>
              <a:ext uri="{FF2B5EF4-FFF2-40B4-BE49-F238E27FC236}">
                <a16:creationId xmlns:a16="http://schemas.microsoft.com/office/drawing/2014/main" id="{3C3C30FC-0779-46C4-822C-9806F298904B}"/>
              </a:ext>
            </a:extLst>
          </p:cNvPr>
          <p:cNvSpPr txBox="1">
            <a:spLocks/>
          </p:cNvSpPr>
          <p:nvPr userDrawn="1"/>
        </p:nvSpPr>
        <p:spPr bwMode="auto">
          <a:xfrm>
            <a:off x="546786" y="5461521"/>
            <a:ext cx="3657600" cy="319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marL="0" indent="0" algn="l" rtl="0" eaLnBrk="1" fontAlgn="base" hangingPunct="1">
              <a:spcBef>
                <a:spcPct val="0"/>
              </a:spcBef>
              <a:spcAft>
                <a:spcPts val="600"/>
              </a:spcAft>
              <a:buClr>
                <a:srgbClr val="00529B"/>
              </a:buClr>
              <a:buFont typeface="Wingdings" pitchFamily="2" charset="2"/>
              <a:buNone/>
              <a:defRPr sz="1200" b="0" i="0" kern="1200">
                <a:solidFill>
                  <a:srgbClr val="00529B"/>
                </a:solidFill>
                <a:latin typeface="Calibri Light" charset="0"/>
                <a:ea typeface="+mn-ea"/>
                <a:cs typeface="+mn-cs"/>
              </a:defRPr>
            </a:lvl1pPr>
            <a:lvl2pPr marL="687388" indent="-342900" algn="l" rtl="0" eaLnBrk="1" fontAlgn="base" hangingPunct="1">
              <a:spcBef>
                <a:spcPct val="0"/>
              </a:spcBef>
              <a:spcAft>
                <a:spcPts val="600"/>
              </a:spcAft>
              <a:buClr>
                <a:srgbClr val="00529B"/>
              </a:buClr>
              <a:buFont typeface="Verdana" pitchFamily="34" charset="0"/>
              <a:buChar char="–"/>
              <a:defRPr sz="1600" b="0" i="0" kern="1200">
                <a:solidFill>
                  <a:schemeClr val="tx2"/>
                </a:solidFill>
                <a:latin typeface="Calibri Light" charset="0"/>
                <a:ea typeface="+mn-ea"/>
                <a:cs typeface="+mn-cs"/>
              </a:defRPr>
            </a:lvl2pPr>
            <a:lvl3pPr marL="914400" indent="-227013" algn="l" rtl="0" eaLnBrk="1" fontAlgn="base" hangingPunct="1">
              <a:spcBef>
                <a:spcPct val="0"/>
              </a:spcBef>
              <a:spcAft>
                <a:spcPts val="600"/>
              </a:spcAft>
              <a:buClr>
                <a:srgbClr val="00529B"/>
              </a:buClr>
              <a:buFont typeface="Arial" charset="0"/>
              <a:buChar char="•"/>
              <a:defRPr sz="1600" b="0" i="0" kern="1200">
                <a:solidFill>
                  <a:schemeClr val="tx2"/>
                </a:solidFill>
                <a:latin typeface="Calibri Light" charset="0"/>
                <a:ea typeface="+mn-ea"/>
                <a:cs typeface="+mn-cs"/>
              </a:defRPr>
            </a:lvl3pPr>
            <a:lvl4pPr marL="1141413" indent="-227013" algn="l" rtl="0" eaLnBrk="1" fontAlgn="base" hangingPunct="1">
              <a:spcBef>
                <a:spcPct val="0"/>
              </a:spcBef>
              <a:spcAft>
                <a:spcPts val="600"/>
              </a:spcAft>
              <a:buClr>
                <a:srgbClr val="00529B"/>
              </a:buClr>
              <a:buFont typeface="Wingdings" pitchFamily="2" charset="2"/>
              <a:buChar char="§"/>
              <a:defRPr sz="1600" b="0" i="0" kern="1200">
                <a:solidFill>
                  <a:schemeClr val="tx2"/>
                </a:solidFill>
                <a:latin typeface="Calibri Light" charset="0"/>
                <a:ea typeface="+mn-ea"/>
                <a:cs typeface="+mn-cs"/>
              </a:defRPr>
            </a:lvl4pPr>
            <a:lvl5pPr marL="1376363" indent="-234950" algn="l" rtl="0" eaLnBrk="1" fontAlgn="base" hangingPunct="1">
              <a:spcBef>
                <a:spcPct val="0"/>
              </a:spcBef>
              <a:spcAft>
                <a:spcPts val="600"/>
              </a:spcAft>
              <a:buClr>
                <a:srgbClr val="00529B"/>
              </a:buClr>
              <a:buSzPct val="90000"/>
              <a:buFont typeface="Wingdings" pitchFamily="2" charset="2"/>
              <a:buChar char="§"/>
              <a:defRPr sz="1600" b="0" i="0" kern="1200">
                <a:solidFill>
                  <a:schemeClr val="tx2"/>
                </a:solidFill>
                <a:latin typeface="Calibri Light"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200"/>
              </a:spcBef>
              <a:spcAft>
                <a:spcPts val="200"/>
              </a:spcAft>
            </a:pPr>
            <a:r>
              <a:rPr lang="en-US" sz="1400" dirty="0">
                <a:solidFill>
                  <a:srgbClr val="363636"/>
                </a:solidFill>
                <a:latin typeface="Century Gothic" panose="020B0502020202020204" pitchFamily="34" charset="0"/>
                <a:cs typeface="Helvetica"/>
              </a:rPr>
              <a:t>www.usi.com</a:t>
            </a:r>
          </a:p>
        </p:txBody>
      </p:sp>
    </p:spTree>
    <p:custDataLst>
      <p:tags r:id="rId1"/>
    </p:custDataLst>
    <p:extLst>
      <p:ext uri="{BB962C8B-B14F-4D97-AF65-F5344CB8AC3E}">
        <p14:creationId xmlns:p14="http://schemas.microsoft.com/office/powerpoint/2010/main" val="3465853061"/>
      </p:ext>
    </p:extLst>
  </p:cSld>
  <p:clrMapOvr>
    <a:masterClrMapping/>
  </p:clrMapOvr>
  <p:extLst>
    <p:ext uri="{DCECCB84-F9BA-43D5-87BE-67443E8EF086}">
      <p15:sldGuideLst xmlns:p15="http://schemas.microsoft.com/office/powerpoint/2012/main">
        <p15:guide id="1" pos="2880" userDrawn="1">
          <p15:clr>
            <a:srgbClr val="FBAE40"/>
          </p15:clr>
        </p15:guide>
        <p15:guide id="2" pos="35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68680" y="1908650"/>
            <a:ext cx="7406640" cy="1143000"/>
          </a:xfrm>
        </p:spPr>
        <p:txBody>
          <a:bodyPr anchor="b" anchorCtr="0">
            <a:normAutofit/>
          </a:bodyPr>
          <a:lstStyle>
            <a:lvl1pPr algn="ctr">
              <a:defRPr sz="3000"/>
            </a:lvl1pPr>
          </a:lstStyle>
          <a:p>
            <a:r>
              <a:rPr lang="en-US" dirty="0"/>
              <a:t>Click to Edit Master Title Style</a:t>
            </a:r>
          </a:p>
        </p:txBody>
      </p:sp>
      <p:sp>
        <p:nvSpPr>
          <p:cNvPr id="6" name="Rectangle 5"/>
          <p:cNvSpPr>
            <a:spLocks noChangeArrowheads="1"/>
          </p:cNvSpPr>
          <p:nvPr userDrawn="1"/>
        </p:nvSpPr>
        <p:spPr bwMode="white">
          <a:xfrm>
            <a:off x="8426967" y="6497462"/>
            <a:ext cx="535991" cy="2811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algn="r" defTabSz="887553" fontAlgn="base">
              <a:spcBef>
                <a:spcPct val="0"/>
              </a:spcBef>
              <a:spcAft>
                <a:spcPct val="0"/>
              </a:spcAft>
            </a:pPr>
            <a:r>
              <a:rPr lang="en-US" sz="900" b="0" dirty="0">
                <a:solidFill>
                  <a:srgbClr val="245397"/>
                </a:solidFill>
                <a:latin typeface="Century Gothic" panose="020B0502020202020204" pitchFamily="34" charset="0"/>
                <a:ea typeface="Arial Unicode MS"/>
                <a:cs typeface="Arial Unicode MS"/>
              </a:rPr>
              <a:t>| </a:t>
            </a:r>
            <a:fld id="{8D49C36D-2828-4A97-99A8-90B5CE38AFFC}" type="slidenum">
              <a:rPr lang="en-US" sz="900" b="0" smtClean="0">
                <a:solidFill>
                  <a:srgbClr val="245397"/>
                </a:solidFill>
                <a:latin typeface="Century Gothic" panose="020B0502020202020204" pitchFamily="34" charset="0"/>
                <a:ea typeface="Arial Unicode MS"/>
                <a:cs typeface="Arial Unicode MS"/>
              </a:rPr>
              <a:pPr algn="r" defTabSz="887553" fontAlgn="base">
                <a:spcBef>
                  <a:spcPct val="0"/>
                </a:spcBef>
                <a:spcAft>
                  <a:spcPct val="0"/>
                </a:spcAft>
              </a:pPr>
              <a:t>‹#›</a:t>
            </a:fld>
            <a:endParaRPr lang="en-US" sz="900" b="0" dirty="0">
              <a:solidFill>
                <a:srgbClr val="245397"/>
              </a:solidFill>
              <a:latin typeface="Century Gothic" panose="020B0502020202020204" pitchFamily="34" charset="0"/>
              <a:ea typeface="Arial Unicode MS"/>
              <a:cs typeface="Arial Unicode MS"/>
            </a:endParaRP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2011" y="6490835"/>
            <a:ext cx="447519" cy="227685"/>
          </a:xfrm>
          <a:prstGeom prst="rect">
            <a:avLst/>
          </a:prstGeom>
        </p:spPr>
      </p:pic>
      <p:sp>
        <p:nvSpPr>
          <p:cNvPr id="11" name="Line 9">
            <a:extLst>
              <a:ext uri="{FF2B5EF4-FFF2-40B4-BE49-F238E27FC236}">
                <a16:creationId xmlns:a16="http://schemas.microsoft.com/office/drawing/2014/main" id="{DCD3E3A6-FAED-4CEA-8915-1172D8CDB6FB}"/>
              </a:ext>
            </a:extLst>
          </p:cNvPr>
          <p:cNvSpPr>
            <a:spLocks noChangeShapeType="1"/>
          </p:cNvSpPr>
          <p:nvPr userDrawn="1"/>
        </p:nvSpPr>
        <p:spPr bwMode="auto">
          <a:xfrm>
            <a:off x="868680" y="3145122"/>
            <a:ext cx="7406640" cy="0"/>
          </a:xfrm>
          <a:prstGeom prst="line">
            <a:avLst/>
          </a:prstGeom>
          <a:noFill/>
          <a:ln w="28575">
            <a:solidFill>
              <a:srgbClr val="D1D3D4"/>
            </a:solidFill>
            <a:round/>
            <a:headEnd/>
            <a:tailEnd/>
          </a:ln>
          <a:extLst>
            <a:ext uri="{909E8E84-426E-40DD-AFC4-6F175D3DCCD1}">
              <a14:hiddenFill xmlns:a14="http://schemas.microsoft.com/office/drawing/2010/main">
                <a:noFill/>
              </a14:hiddenFill>
            </a:ext>
          </a:extLst>
        </p:spPr>
        <p:txBody>
          <a:bodyPr wrap="none" anchor="ctr"/>
          <a:lstStyle/>
          <a:p>
            <a:endParaRPr lang="en-US" b="0" i="0" dirty="0">
              <a:latin typeface="Calibri Light" charset="0"/>
              <a:cs typeface="Calibri Regular" charset="0"/>
            </a:endParaRPr>
          </a:p>
        </p:txBody>
      </p:sp>
      <p:sp>
        <p:nvSpPr>
          <p:cNvPr id="5" name="Text Placeholder 4">
            <a:extLst>
              <a:ext uri="{FF2B5EF4-FFF2-40B4-BE49-F238E27FC236}">
                <a16:creationId xmlns:a16="http://schemas.microsoft.com/office/drawing/2014/main" id="{C994B08C-3391-4AF1-9A91-1C6A5BC48C06}"/>
              </a:ext>
            </a:extLst>
          </p:cNvPr>
          <p:cNvSpPr>
            <a:spLocks noGrp="1"/>
          </p:cNvSpPr>
          <p:nvPr>
            <p:ph type="body" sz="quarter" idx="10"/>
          </p:nvPr>
        </p:nvSpPr>
        <p:spPr>
          <a:xfrm>
            <a:off x="868680" y="3251789"/>
            <a:ext cx="7406640" cy="695325"/>
          </a:xfrm>
        </p:spPr>
        <p:txBody>
          <a:bodyPr>
            <a:normAutofit/>
          </a:bodyPr>
          <a:lstStyle>
            <a:lvl1pPr marL="0" indent="0" algn="ctr">
              <a:buFontTx/>
              <a:buNone/>
              <a:defRPr sz="2400"/>
            </a:lvl1pPr>
          </a:lstStyle>
          <a:p>
            <a:pPr lvl="0"/>
            <a:endParaRPr lang="en-US" dirty="0"/>
          </a:p>
        </p:txBody>
      </p:sp>
      <p:pic>
        <p:nvPicPr>
          <p:cNvPr id="13" name="Picture 12">
            <a:extLst>
              <a:ext uri="{FF2B5EF4-FFF2-40B4-BE49-F238E27FC236}">
                <a16:creationId xmlns:a16="http://schemas.microsoft.com/office/drawing/2014/main" id="{8FBD44E7-138F-4D00-85E7-A72072CC485D}"/>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b="77711"/>
          <a:stretch/>
        </p:blipFill>
        <p:spPr>
          <a:xfrm>
            <a:off x="0" y="0"/>
            <a:ext cx="9144000" cy="212436"/>
          </a:xfrm>
          <a:prstGeom prst="rect">
            <a:avLst/>
          </a:prstGeom>
        </p:spPr>
      </p:pic>
    </p:spTree>
    <p:custDataLst>
      <p:tags r:id="rId1"/>
    </p:custDataLst>
    <p:extLst>
      <p:ext uri="{BB962C8B-B14F-4D97-AF65-F5344CB8AC3E}">
        <p14:creationId xmlns:p14="http://schemas.microsoft.com/office/powerpoint/2010/main" val="4274452517"/>
      </p:ext>
    </p:extLst>
  </p:cSld>
  <p:clrMapOvr>
    <a:masterClrMapping/>
  </p:clrMapOvr>
  <p:extLst>
    <p:ext uri="{DCECCB84-F9BA-43D5-87BE-67443E8EF086}">
      <p15:sldGuideLst xmlns:p15="http://schemas.microsoft.com/office/powerpoint/2012/main">
        <p15:guide id="3" orient="horz" pos="120" userDrawn="1">
          <p15:clr>
            <a:srgbClr val="FBAE40"/>
          </p15:clr>
        </p15:guide>
        <p15:guide id="4" pos="288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Content Slide with Divider Ba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11480"/>
            <a:ext cx="8229600" cy="1005840"/>
          </a:xfrm>
        </p:spPr>
        <p:txBody>
          <a:bodyPr lIns="0" rIns="0" anchor="b" anchorCtr="0">
            <a:normAutofit/>
          </a:bodyPr>
          <a:lstStyle>
            <a:lvl1pPr>
              <a:defRPr sz="3000"/>
            </a:lvl1pPr>
          </a:lstStyle>
          <a:p>
            <a:r>
              <a:rPr lang="en-US" dirty="0"/>
              <a:t>Click to Edit Master Title Style</a:t>
            </a:r>
          </a:p>
        </p:txBody>
      </p:sp>
      <p:sp>
        <p:nvSpPr>
          <p:cNvPr id="3" name="Content Placeholder 2"/>
          <p:cNvSpPr>
            <a:spLocks noGrp="1"/>
          </p:cNvSpPr>
          <p:nvPr>
            <p:ph idx="1"/>
          </p:nvPr>
        </p:nvSpPr>
        <p:spPr>
          <a:xfrm>
            <a:off x="457200" y="1645339"/>
            <a:ext cx="8229600" cy="4617720"/>
          </a:xfrm>
        </p:spPr>
        <p:txBody>
          <a:bodyPr lIns="0" rIns="0"/>
          <a:lstStyle>
            <a:lvl1pPr>
              <a:spcBef>
                <a:spcPts val="0"/>
              </a:spcBef>
              <a:defRPr sz="2000">
                <a:solidFill>
                  <a:srgbClr val="616161"/>
                </a:solidFill>
                <a:latin typeface="+mn-lt"/>
              </a:defRPr>
            </a:lvl1pPr>
            <a:lvl2pPr marL="687388" indent="-342900">
              <a:spcBef>
                <a:spcPts val="0"/>
              </a:spcBef>
              <a:defRPr sz="1800">
                <a:solidFill>
                  <a:srgbClr val="616161"/>
                </a:solidFill>
                <a:latin typeface="+mn-lt"/>
              </a:defRPr>
            </a:lvl2pPr>
            <a:lvl3pPr marL="914400" indent="-227013">
              <a:spcBef>
                <a:spcPts val="0"/>
              </a:spcBef>
              <a:defRPr sz="1600">
                <a:solidFill>
                  <a:srgbClr val="616161"/>
                </a:solidFill>
                <a:latin typeface="+mn-lt"/>
              </a:defRPr>
            </a:lvl3pPr>
            <a:lvl4pPr marL="1141413" indent="-227013">
              <a:spcBef>
                <a:spcPts val="0"/>
              </a:spcBef>
              <a:defRPr sz="1400">
                <a:solidFill>
                  <a:srgbClr val="616161"/>
                </a:solidFill>
                <a:latin typeface="+mn-lt"/>
              </a:defRPr>
            </a:lvl4pPr>
            <a:lvl5pPr marL="1376363" indent="-234950">
              <a:spcBef>
                <a:spcPts val="0"/>
              </a:spcBef>
              <a:defRPr sz="1400">
                <a:solidFill>
                  <a:srgbClr val="616161"/>
                </a:solidFill>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4" name="Picture 13">
            <a:extLst>
              <a:ext uri="{FF2B5EF4-FFF2-40B4-BE49-F238E27FC236}">
                <a16:creationId xmlns:a16="http://schemas.microsoft.com/office/drawing/2014/main" id="{E1176B23-FBAA-4818-A023-9DC0F9703B0D}"/>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b="77711"/>
          <a:stretch/>
        </p:blipFill>
        <p:spPr>
          <a:xfrm>
            <a:off x="0" y="0"/>
            <a:ext cx="9144000" cy="212436"/>
          </a:xfrm>
          <a:prstGeom prst="rect">
            <a:avLst/>
          </a:prstGeom>
        </p:spPr>
      </p:pic>
    </p:spTree>
    <p:custDataLst>
      <p:tags r:id="rId1"/>
    </p:custDataLst>
    <p:extLst>
      <p:ext uri="{BB962C8B-B14F-4D97-AF65-F5344CB8AC3E}">
        <p14:creationId xmlns:p14="http://schemas.microsoft.com/office/powerpoint/2010/main" val="1493220279"/>
      </p:ext>
    </p:extLst>
  </p:cSld>
  <p:clrMapOvr>
    <a:masterClrMapping/>
  </p:clrMapOvr>
  <p:extLst>
    <p:ext uri="{DCECCB84-F9BA-43D5-87BE-67443E8EF086}">
      <p15:sldGuideLst xmlns:p15="http://schemas.microsoft.com/office/powerpoint/2012/main">
        <p15:guide id="3" orient="horz" pos="120" userDrawn="1">
          <p15:clr>
            <a:srgbClr val="FBAE40"/>
          </p15:clr>
        </p15:guide>
        <p15:guide id="4" pos="288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Conten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11480"/>
            <a:ext cx="8229600" cy="1005840"/>
          </a:xfrm>
        </p:spPr>
        <p:txBody>
          <a:bodyPr lIns="0" rIns="0" anchor="b" anchorCtr="0">
            <a:normAutofit/>
          </a:bodyPr>
          <a:lstStyle>
            <a:lvl1pPr>
              <a:defRPr sz="3000"/>
            </a:lvl1pPr>
          </a:lstStyle>
          <a:p>
            <a:r>
              <a:rPr lang="en-US" dirty="0"/>
              <a:t>Click to Edit Master Title Style</a:t>
            </a:r>
          </a:p>
        </p:txBody>
      </p:sp>
      <p:sp>
        <p:nvSpPr>
          <p:cNvPr id="3" name="Content Placeholder 2"/>
          <p:cNvSpPr>
            <a:spLocks noGrp="1"/>
          </p:cNvSpPr>
          <p:nvPr>
            <p:ph idx="1"/>
          </p:nvPr>
        </p:nvSpPr>
        <p:spPr>
          <a:xfrm>
            <a:off x="457200" y="1645920"/>
            <a:ext cx="8229600" cy="4617720"/>
          </a:xfrm>
        </p:spPr>
        <p:txBody>
          <a:bodyPr lIns="0" rIns="0"/>
          <a:lstStyle>
            <a:lvl1pPr>
              <a:spcBef>
                <a:spcPts val="0"/>
              </a:spcBef>
              <a:defRPr sz="2000">
                <a:solidFill>
                  <a:srgbClr val="616161"/>
                </a:solidFill>
                <a:latin typeface="+mn-lt"/>
              </a:defRPr>
            </a:lvl1pPr>
            <a:lvl2pPr marL="687388" indent="-342900">
              <a:spcBef>
                <a:spcPts val="0"/>
              </a:spcBef>
              <a:defRPr sz="1800">
                <a:solidFill>
                  <a:srgbClr val="616161"/>
                </a:solidFill>
                <a:latin typeface="+mn-lt"/>
              </a:defRPr>
            </a:lvl2pPr>
            <a:lvl3pPr marL="914400" indent="-227013">
              <a:spcBef>
                <a:spcPts val="0"/>
              </a:spcBef>
              <a:defRPr sz="1600">
                <a:solidFill>
                  <a:srgbClr val="616161"/>
                </a:solidFill>
                <a:latin typeface="+mn-lt"/>
              </a:defRPr>
            </a:lvl3pPr>
            <a:lvl4pPr marL="1141413" indent="-227013">
              <a:spcBef>
                <a:spcPts val="0"/>
              </a:spcBef>
              <a:defRPr sz="1400">
                <a:solidFill>
                  <a:srgbClr val="616161"/>
                </a:solidFill>
                <a:latin typeface="+mn-lt"/>
              </a:defRPr>
            </a:lvl4pPr>
            <a:lvl5pPr marL="1376363" indent="-234950">
              <a:spcBef>
                <a:spcPts val="0"/>
              </a:spcBef>
              <a:defRPr sz="1400">
                <a:solidFill>
                  <a:srgbClr val="616161"/>
                </a:solidFill>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a:extLst>
              <a:ext uri="{FF2B5EF4-FFF2-40B4-BE49-F238E27FC236}">
                <a16:creationId xmlns:a16="http://schemas.microsoft.com/office/drawing/2014/main" id="{2ABC2F43-B5AD-4DE1-9381-46E6E752AAC7}"/>
              </a:ext>
            </a:extLst>
          </p:cNvPr>
          <p:cNvSpPr>
            <a:spLocks noChangeArrowheads="1"/>
          </p:cNvSpPr>
          <p:nvPr userDrawn="1"/>
        </p:nvSpPr>
        <p:spPr bwMode="white">
          <a:xfrm>
            <a:off x="8426967" y="6497462"/>
            <a:ext cx="535991" cy="2811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algn="r" defTabSz="887553" fontAlgn="base">
              <a:spcBef>
                <a:spcPct val="0"/>
              </a:spcBef>
              <a:spcAft>
                <a:spcPct val="0"/>
              </a:spcAft>
            </a:pPr>
            <a:r>
              <a:rPr lang="en-US" sz="900" b="0" dirty="0">
                <a:solidFill>
                  <a:srgbClr val="245397"/>
                </a:solidFill>
                <a:latin typeface="Century Gothic" panose="020B0502020202020204" pitchFamily="34" charset="0"/>
                <a:ea typeface="Arial Unicode MS"/>
                <a:cs typeface="Arial Unicode MS"/>
              </a:rPr>
              <a:t>| </a:t>
            </a:r>
            <a:fld id="{8D49C36D-2828-4A97-99A8-90B5CE38AFFC}" type="slidenum">
              <a:rPr lang="en-US" sz="900" b="0" smtClean="0">
                <a:solidFill>
                  <a:srgbClr val="245397"/>
                </a:solidFill>
                <a:latin typeface="Century Gothic" panose="020B0502020202020204" pitchFamily="34" charset="0"/>
                <a:ea typeface="Arial Unicode MS"/>
                <a:cs typeface="Arial Unicode MS"/>
              </a:rPr>
              <a:pPr algn="r" defTabSz="887553" fontAlgn="base">
                <a:spcBef>
                  <a:spcPct val="0"/>
                </a:spcBef>
                <a:spcAft>
                  <a:spcPct val="0"/>
                </a:spcAft>
              </a:pPr>
              <a:t>‹#›</a:t>
            </a:fld>
            <a:endParaRPr lang="en-US" sz="900" b="0" dirty="0">
              <a:solidFill>
                <a:srgbClr val="245397"/>
              </a:solidFill>
              <a:latin typeface="Century Gothic" panose="020B0502020202020204" pitchFamily="34" charset="0"/>
              <a:ea typeface="Arial Unicode MS"/>
              <a:cs typeface="Arial Unicode MS"/>
            </a:endParaRPr>
          </a:p>
        </p:txBody>
      </p:sp>
      <p:pic>
        <p:nvPicPr>
          <p:cNvPr id="11" name="Picture 10">
            <a:extLst>
              <a:ext uri="{FF2B5EF4-FFF2-40B4-BE49-F238E27FC236}">
                <a16:creationId xmlns:a16="http://schemas.microsoft.com/office/drawing/2014/main" id="{9DACAFF6-D00D-4081-8F0C-009BC171BE3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2011" y="6490835"/>
            <a:ext cx="447519" cy="227685"/>
          </a:xfrm>
          <a:prstGeom prst="rect">
            <a:avLst/>
          </a:prstGeom>
        </p:spPr>
      </p:pic>
      <p:pic>
        <p:nvPicPr>
          <p:cNvPr id="12" name="Picture 11">
            <a:extLst>
              <a:ext uri="{FF2B5EF4-FFF2-40B4-BE49-F238E27FC236}">
                <a16:creationId xmlns:a16="http://schemas.microsoft.com/office/drawing/2014/main" id="{3A98A000-9708-4926-87A4-45AC386D8148}"/>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b="77711"/>
          <a:stretch/>
        </p:blipFill>
        <p:spPr>
          <a:xfrm>
            <a:off x="0" y="0"/>
            <a:ext cx="9144000" cy="212436"/>
          </a:xfrm>
          <a:prstGeom prst="rect">
            <a:avLst/>
          </a:prstGeom>
        </p:spPr>
      </p:pic>
    </p:spTree>
    <p:custDataLst>
      <p:tags r:id="rId1"/>
    </p:custDataLst>
    <p:extLst>
      <p:ext uri="{BB962C8B-B14F-4D97-AF65-F5344CB8AC3E}">
        <p14:creationId xmlns:p14="http://schemas.microsoft.com/office/powerpoint/2010/main" val="2246305216"/>
      </p:ext>
    </p:extLst>
  </p:cSld>
  <p:clrMapOvr>
    <a:masterClrMapping/>
  </p:clrMapOvr>
  <p:extLst>
    <p:ext uri="{DCECCB84-F9BA-43D5-87BE-67443E8EF086}">
      <p15:sldGuideLst xmlns:p15="http://schemas.microsoft.com/office/powerpoint/2012/main">
        <p15:guide id="2" pos="2880" userDrawn="1">
          <p15:clr>
            <a:srgbClr val="FBAE40"/>
          </p15:clr>
        </p15:guide>
        <p15:guide id="3" orient="horz" pos="12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with Divider Ba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11480"/>
            <a:ext cx="8229600" cy="1005840"/>
          </a:xfrm>
        </p:spPr>
        <p:txBody>
          <a:bodyPr lIns="0" rIns="0" anchor="b" anchorCtr="0">
            <a:normAutofit/>
          </a:bodyPr>
          <a:lstStyle>
            <a:lvl1pPr>
              <a:defRPr sz="3000"/>
            </a:lvl1pPr>
          </a:lstStyle>
          <a:p>
            <a:r>
              <a:rPr lang="en-US" dirty="0"/>
              <a:t>Click to Edit Master Title Style</a:t>
            </a:r>
          </a:p>
        </p:txBody>
      </p:sp>
      <p:sp>
        <p:nvSpPr>
          <p:cNvPr id="12" name="Rectangle 11">
            <a:extLst>
              <a:ext uri="{FF2B5EF4-FFF2-40B4-BE49-F238E27FC236}">
                <a16:creationId xmlns:a16="http://schemas.microsoft.com/office/drawing/2014/main" id="{7ED9D4DC-F376-4A1F-B33D-9382E92B00A4}"/>
              </a:ext>
            </a:extLst>
          </p:cNvPr>
          <p:cNvSpPr>
            <a:spLocks noChangeArrowheads="1"/>
          </p:cNvSpPr>
          <p:nvPr userDrawn="1"/>
        </p:nvSpPr>
        <p:spPr bwMode="white">
          <a:xfrm>
            <a:off x="8426967" y="6497462"/>
            <a:ext cx="535991" cy="2811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algn="r" defTabSz="887553" fontAlgn="base">
              <a:spcBef>
                <a:spcPct val="0"/>
              </a:spcBef>
              <a:spcAft>
                <a:spcPct val="0"/>
              </a:spcAft>
            </a:pPr>
            <a:r>
              <a:rPr lang="en-US" sz="900" b="0" dirty="0">
                <a:solidFill>
                  <a:srgbClr val="245397"/>
                </a:solidFill>
                <a:latin typeface="Century Gothic" panose="020B0502020202020204" pitchFamily="34" charset="0"/>
                <a:ea typeface="Arial Unicode MS"/>
                <a:cs typeface="Arial Unicode MS"/>
              </a:rPr>
              <a:t>| </a:t>
            </a:r>
            <a:fld id="{8D49C36D-2828-4A97-99A8-90B5CE38AFFC}" type="slidenum">
              <a:rPr lang="en-US" sz="900" b="0" smtClean="0">
                <a:solidFill>
                  <a:srgbClr val="245397"/>
                </a:solidFill>
                <a:latin typeface="Century Gothic" panose="020B0502020202020204" pitchFamily="34" charset="0"/>
                <a:ea typeface="Arial Unicode MS"/>
                <a:cs typeface="Arial Unicode MS"/>
              </a:rPr>
              <a:pPr algn="r" defTabSz="887553" fontAlgn="base">
                <a:spcBef>
                  <a:spcPct val="0"/>
                </a:spcBef>
                <a:spcAft>
                  <a:spcPct val="0"/>
                </a:spcAft>
              </a:pPr>
              <a:t>‹#›</a:t>
            </a:fld>
            <a:endParaRPr lang="en-US" sz="900" b="0" dirty="0">
              <a:solidFill>
                <a:srgbClr val="245397"/>
              </a:solidFill>
              <a:latin typeface="Century Gothic" panose="020B0502020202020204" pitchFamily="34" charset="0"/>
              <a:ea typeface="Arial Unicode MS"/>
              <a:cs typeface="Arial Unicode MS"/>
            </a:endParaRPr>
          </a:p>
        </p:txBody>
      </p:sp>
      <p:pic>
        <p:nvPicPr>
          <p:cNvPr id="13" name="Picture 12">
            <a:extLst>
              <a:ext uri="{FF2B5EF4-FFF2-40B4-BE49-F238E27FC236}">
                <a16:creationId xmlns:a16="http://schemas.microsoft.com/office/drawing/2014/main" id="{427F4562-3915-4B41-B19A-5DE4EFA3CB5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2011" y="6490835"/>
            <a:ext cx="447519" cy="227685"/>
          </a:xfrm>
          <a:prstGeom prst="rect">
            <a:avLst/>
          </a:prstGeom>
        </p:spPr>
      </p:pic>
      <p:sp>
        <p:nvSpPr>
          <p:cNvPr id="14" name="Line 9">
            <a:extLst>
              <a:ext uri="{FF2B5EF4-FFF2-40B4-BE49-F238E27FC236}">
                <a16:creationId xmlns:a16="http://schemas.microsoft.com/office/drawing/2014/main" id="{DDA71D0C-68AB-40E5-8D87-A7F3F70BC4A0}"/>
              </a:ext>
            </a:extLst>
          </p:cNvPr>
          <p:cNvSpPr>
            <a:spLocks noChangeShapeType="1"/>
          </p:cNvSpPr>
          <p:nvPr userDrawn="1"/>
        </p:nvSpPr>
        <p:spPr bwMode="auto">
          <a:xfrm>
            <a:off x="457200" y="1309254"/>
            <a:ext cx="8229600" cy="0"/>
          </a:xfrm>
          <a:prstGeom prst="line">
            <a:avLst/>
          </a:prstGeom>
          <a:noFill/>
          <a:ln w="28575">
            <a:solidFill>
              <a:srgbClr val="D1D3D4"/>
            </a:solidFill>
            <a:round/>
            <a:headEnd/>
            <a:tailEnd/>
          </a:ln>
          <a:extLst>
            <a:ext uri="{909E8E84-426E-40DD-AFC4-6F175D3DCCD1}">
              <a14:hiddenFill xmlns:a14="http://schemas.microsoft.com/office/drawing/2010/main">
                <a:noFill/>
              </a14:hiddenFill>
            </a:ext>
          </a:extLst>
        </p:spPr>
        <p:txBody>
          <a:bodyPr wrap="none" anchor="ctr"/>
          <a:lstStyle/>
          <a:p>
            <a:endParaRPr lang="en-US" b="0" i="0" dirty="0">
              <a:latin typeface="Calibri Light" charset="0"/>
              <a:cs typeface="Calibri Regular" charset="0"/>
            </a:endParaRPr>
          </a:p>
        </p:txBody>
      </p:sp>
      <p:pic>
        <p:nvPicPr>
          <p:cNvPr id="10" name="Picture 9">
            <a:extLst>
              <a:ext uri="{FF2B5EF4-FFF2-40B4-BE49-F238E27FC236}">
                <a16:creationId xmlns:a16="http://schemas.microsoft.com/office/drawing/2014/main" id="{C20FBB90-413A-46D4-B49F-1BFEA87C2A9F}"/>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b="77711"/>
          <a:stretch/>
        </p:blipFill>
        <p:spPr>
          <a:xfrm>
            <a:off x="0" y="0"/>
            <a:ext cx="9144000" cy="212436"/>
          </a:xfrm>
          <a:prstGeom prst="rect">
            <a:avLst/>
          </a:prstGeom>
        </p:spPr>
      </p:pic>
    </p:spTree>
    <p:custDataLst>
      <p:tags r:id="rId1"/>
    </p:custDataLst>
    <p:extLst>
      <p:ext uri="{BB962C8B-B14F-4D97-AF65-F5344CB8AC3E}">
        <p14:creationId xmlns:p14="http://schemas.microsoft.com/office/powerpoint/2010/main" val="3000188881"/>
      </p:ext>
    </p:extLst>
  </p:cSld>
  <p:clrMapOvr>
    <a:masterClrMapping/>
  </p:clrMapOvr>
  <p:extLst>
    <p:ext uri="{DCECCB84-F9BA-43D5-87BE-67443E8EF086}">
      <p15:sldGuideLst xmlns:p15="http://schemas.microsoft.com/office/powerpoint/2012/main">
        <p15:guide id="3" orient="horz" pos="120" userDrawn="1">
          <p15:clr>
            <a:srgbClr val="FBAE40"/>
          </p15:clr>
        </p15:guide>
        <p15:guide id="4" pos="288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11480"/>
            <a:ext cx="8229600" cy="1005840"/>
          </a:xfrm>
        </p:spPr>
        <p:txBody>
          <a:bodyPr lIns="0" rIns="0" anchor="b" anchorCtr="0">
            <a:normAutofit/>
          </a:bodyPr>
          <a:lstStyle>
            <a:lvl1pPr>
              <a:defRPr sz="3000"/>
            </a:lvl1pPr>
          </a:lstStyle>
          <a:p>
            <a:r>
              <a:rPr lang="en-US" dirty="0"/>
              <a:t>Click to Edit Master Title Style</a:t>
            </a:r>
          </a:p>
        </p:txBody>
      </p:sp>
      <p:sp>
        <p:nvSpPr>
          <p:cNvPr id="10" name="Rectangle 9">
            <a:extLst>
              <a:ext uri="{FF2B5EF4-FFF2-40B4-BE49-F238E27FC236}">
                <a16:creationId xmlns:a16="http://schemas.microsoft.com/office/drawing/2014/main" id="{A648A472-7DF5-422A-946F-A2103C537793}"/>
              </a:ext>
            </a:extLst>
          </p:cNvPr>
          <p:cNvSpPr>
            <a:spLocks noChangeArrowheads="1"/>
          </p:cNvSpPr>
          <p:nvPr userDrawn="1"/>
        </p:nvSpPr>
        <p:spPr bwMode="white">
          <a:xfrm>
            <a:off x="8426967" y="6497462"/>
            <a:ext cx="535991" cy="2811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algn="r" defTabSz="887553" fontAlgn="base">
              <a:spcBef>
                <a:spcPct val="0"/>
              </a:spcBef>
              <a:spcAft>
                <a:spcPct val="0"/>
              </a:spcAft>
            </a:pPr>
            <a:r>
              <a:rPr lang="en-US" sz="900" b="0" dirty="0">
                <a:solidFill>
                  <a:srgbClr val="245397"/>
                </a:solidFill>
                <a:latin typeface="Century Gothic" panose="020B0502020202020204" pitchFamily="34" charset="0"/>
                <a:ea typeface="Arial Unicode MS"/>
                <a:cs typeface="Arial Unicode MS"/>
              </a:rPr>
              <a:t>| </a:t>
            </a:r>
            <a:fld id="{8D49C36D-2828-4A97-99A8-90B5CE38AFFC}" type="slidenum">
              <a:rPr lang="en-US" sz="900" b="0" smtClean="0">
                <a:solidFill>
                  <a:srgbClr val="245397"/>
                </a:solidFill>
                <a:latin typeface="Century Gothic" panose="020B0502020202020204" pitchFamily="34" charset="0"/>
                <a:ea typeface="Arial Unicode MS"/>
                <a:cs typeface="Arial Unicode MS"/>
              </a:rPr>
              <a:pPr algn="r" defTabSz="887553" fontAlgn="base">
                <a:spcBef>
                  <a:spcPct val="0"/>
                </a:spcBef>
                <a:spcAft>
                  <a:spcPct val="0"/>
                </a:spcAft>
              </a:pPr>
              <a:t>‹#›</a:t>
            </a:fld>
            <a:endParaRPr lang="en-US" sz="900" b="0" dirty="0">
              <a:solidFill>
                <a:srgbClr val="245397"/>
              </a:solidFill>
              <a:latin typeface="Century Gothic" panose="020B0502020202020204" pitchFamily="34" charset="0"/>
              <a:ea typeface="Arial Unicode MS"/>
              <a:cs typeface="Arial Unicode MS"/>
            </a:endParaRPr>
          </a:p>
        </p:txBody>
      </p:sp>
      <p:pic>
        <p:nvPicPr>
          <p:cNvPr id="11" name="Picture 10">
            <a:extLst>
              <a:ext uri="{FF2B5EF4-FFF2-40B4-BE49-F238E27FC236}">
                <a16:creationId xmlns:a16="http://schemas.microsoft.com/office/drawing/2014/main" id="{873FE306-E788-4C8A-8BDD-74761CA2941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2011" y="6490835"/>
            <a:ext cx="447519" cy="227685"/>
          </a:xfrm>
          <a:prstGeom prst="rect">
            <a:avLst/>
          </a:prstGeom>
        </p:spPr>
      </p:pic>
      <p:pic>
        <p:nvPicPr>
          <p:cNvPr id="9" name="Picture 8">
            <a:extLst>
              <a:ext uri="{FF2B5EF4-FFF2-40B4-BE49-F238E27FC236}">
                <a16:creationId xmlns:a16="http://schemas.microsoft.com/office/drawing/2014/main" id="{0ED7C2D8-975C-4530-AFB7-67D1E0B88002}"/>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b="77711"/>
          <a:stretch/>
        </p:blipFill>
        <p:spPr>
          <a:xfrm>
            <a:off x="0" y="0"/>
            <a:ext cx="9144000" cy="212436"/>
          </a:xfrm>
          <a:prstGeom prst="rect">
            <a:avLst/>
          </a:prstGeom>
        </p:spPr>
      </p:pic>
    </p:spTree>
    <p:custDataLst>
      <p:tags r:id="rId1"/>
    </p:custDataLst>
    <p:extLst>
      <p:ext uri="{BB962C8B-B14F-4D97-AF65-F5344CB8AC3E}">
        <p14:creationId xmlns:p14="http://schemas.microsoft.com/office/powerpoint/2010/main" val="1672000997"/>
      </p:ext>
    </p:extLst>
  </p:cSld>
  <p:clrMapOvr>
    <a:masterClrMapping/>
  </p:clrMapOvr>
  <p:extLst>
    <p:ext uri="{DCECCB84-F9BA-43D5-87BE-67443E8EF086}">
      <p15:sldGuideLst xmlns:p15="http://schemas.microsoft.com/office/powerpoint/2012/main">
        <p15:guide id="2" pos="2880" userDrawn="1">
          <p15:clr>
            <a:srgbClr val="FBAE40"/>
          </p15:clr>
        </p15:guide>
        <p15:guide id="3" orient="horz" pos="12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ntent_2 box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11480"/>
            <a:ext cx="8229600" cy="1005840"/>
          </a:xfrm>
        </p:spPr>
        <p:txBody>
          <a:bodyPr lIns="0" rIns="0" anchor="b" anchorCtr="0">
            <a:normAutofit/>
          </a:bodyPr>
          <a:lstStyle>
            <a:lvl1pPr>
              <a:defRPr sz="3000"/>
            </a:lvl1pPr>
          </a:lstStyle>
          <a:p>
            <a:r>
              <a:rPr lang="en-US" dirty="0"/>
              <a:t>Click to Edit Master Title Style</a:t>
            </a:r>
          </a:p>
        </p:txBody>
      </p:sp>
      <p:sp>
        <p:nvSpPr>
          <p:cNvPr id="16" name="Content Placeholder 3"/>
          <p:cNvSpPr>
            <a:spLocks noGrp="1"/>
          </p:cNvSpPr>
          <p:nvPr>
            <p:ph sz="half" idx="2"/>
          </p:nvPr>
        </p:nvSpPr>
        <p:spPr>
          <a:xfrm>
            <a:off x="468775" y="1645920"/>
            <a:ext cx="3977640" cy="4617720"/>
          </a:xfrm>
        </p:spPr>
        <p:txBody>
          <a:bodyPr lIns="0" rIns="0"/>
          <a:lstStyle>
            <a:lvl1pPr>
              <a:defRPr sz="2000">
                <a:latin typeface="+mn-lt"/>
              </a:defRPr>
            </a:lvl1pPr>
            <a:lvl2pPr>
              <a:defRPr sz="1800">
                <a:latin typeface="+mn-lt"/>
              </a:defRPr>
            </a:lvl2pPr>
            <a:lvl3pPr>
              <a:defRPr sz="1600">
                <a:latin typeface="+mn-lt"/>
              </a:defRPr>
            </a:lvl3pPr>
            <a:lvl4pPr>
              <a:defRPr sz="1400">
                <a:latin typeface="+mn-lt"/>
              </a:defRPr>
            </a:lvl4pPr>
            <a:lvl5pPr>
              <a:defRPr sz="1400">
                <a:latin typeface="+mn-lt"/>
              </a:defRPr>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5"/>
          <p:cNvSpPr>
            <a:spLocks noGrp="1"/>
          </p:cNvSpPr>
          <p:nvPr>
            <p:ph sz="quarter" idx="4"/>
          </p:nvPr>
        </p:nvSpPr>
        <p:spPr>
          <a:xfrm>
            <a:off x="4709740" y="1645920"/>
            <a:ext cx="3977640" cy="4617720"/>
          </a:xfrm>
        </p:spPr>
        <p:txBody>
          <a:bodyPr lIns="0" rIns="0"/>
          <a:lstStyle>
            <a:lvl1pPr>
              <a:defRPr sz="2000">
                <a:latin typeface="+mn-lt"/>
              </a:defRPr>
            </a:lvl1pPr>
            <a:lvl2pPr>
              <a:defRPr sz="1800">
                <a:latin typeface="+mn-lt"/>
              </a:defRPr>
            </a:lvl2pPr>
            <a:lvl3pPr>
              <a:defRPr sz="1600">
                <a:latin typeface="+mn-lt"/>
              </a:defRPr>
            </a:lvl3pPr>
            <a:lvl4pPr>
              <a:defRPr sz="1400">
                <a:latin typeface="+mn-lt"/>
              </a:defRPr>
            </a:lvl4pPr>
            <a:lvl5pPr>
              <a:defRPr sz="1400">
                <a:latin typeface="+mn-lt"/>
              </a:defRPr>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a:extLst>
              <a:ext uri="{FF2B5EF4-FFF2-40B4-BE49-F238E27FC236}">
                <a16:creationId xmlns:a16="http://schemas.microsoft.com/office/drawing/2014/main" id="{E97465B9-8FD0-4804-8987-884C01A87CA8}"/>
              </a:ext>
            </a:extLst>
          </p:cNvPr>
          <p:cNvSpPr>
            <a:spLocks noChangeArrowheads="1"/>
          </p:cNvSpPr>
          <p:nvPr userDrawn="1"/>
        </p:nvSpPr>
        <p:spPr bwMode="white">
          <a:xfrm>
            <a:off x="8426967" y="6497462"/>
            <a:ext cx="535991" cy="2811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algn="r" defTabSz="887553" fontAlgn="base">
              <a:spcBef>
                <a:spcPct val="0"/>
              </a:spcBef>
              <a:spcAft>
                <a:spcPct val="0"/>
              </a:spcAft>
            </a:pPr>
            <a:r>
              <a:rPr lang="en-US" sz="900" b="0" dirty="0">
                <a:solidFill>
                  <a:srgbClr val="245397"/>
                </a:solidFill>
                <a:latin typeface="Century Gothic" panose="020B0502020202020204" pitchFamily="34" charset="0"/>
                <a:ea typeface="Arial Unicode MS"/>
                <a:cs typeface="Arial Unicode MS"/>
              </a:rPr>
              <a:t>| </a:t>
            </a:r>
            <a:fld id="{8D49C36D-2828-4A97-99A8-90B5CE38AFFC}" type="slidenum">
              <a:rPr lang="en-US" sz="900" b="0" smtClean="0">
                <a:solidFill>
                  <a:srgbClr val="245397"/>
                </a:solidFill>
                <a:latin typeface="Century Gothic" panose="020B0502020202020204" pitchFamily="34" charset="0"/>
                <a:ea typeface="Arial Unicode MS"/>
                <a:cs typeface="Arial Unicode MS"/>
              </a:rPr>
              <a:pPr algn="r" defTabSz="887553" fontAlgn="base">
                <a:spcBef>
                  <a:spcPct val="0"/>
                </a:spcBef>
                <a:spcAft>
                  <a:spcPct val="0"/>
                </a:spcAft>
              </a:pPr>
              <a:t>‹#›</a:t>
            </a:fld>
            <a:endParaRPr lang="en-US" sz="900" b="0" dirty="0">
              <a:solidFill>
                <a:srgbClr val="245397"/>
              </a:solidFill>
              <a:latin typeface="Century Gothic" panose="020B0502020202020204" pitchFamily="34" charset="0"/>
              <a:ea typeface="Arial Unicode MS"/>
              <a:cs typeface="Arial Unicode MS"/>
            </a:endParaRPr>
          </a:p>
        </p:txBody>
      </p:sp>
      <p:pic>
        <p:nvPicPr>
          <p:cNvPr id="11" name="Picture 10">
            <a:extLst>
              <a:ext uri="{FF2B5EF4-FFF2-40B4-BE49-F238E27FC236}">
                <a16:creationId xmlns:a16="http://schemas.microsoft.com/office/drawing/2014/main" id="{8817D92A-8D37-4697-BED3-9A257E25CAE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2011" y="6490835"/>
            <a:ext cx="447519" cy="227685"/>
          </a:xfrm>
          <a:prstGeom prst="rect">
            <a:avLst/>
          </a:prstGeom>
        </p:spPr>
      </p:pic>
      <p:pic>
        <p:nvPicPr>
          <p:cNvPr id="13" name="Picture 12">
            <a:extLst>
              <a:ext uri="{FF2B5EF4-FFF2-40B4-BE49-F238E27FC236}">
                <a16:creationId xmlns:a16="http://schemas.microsoft.com/office/drawing/2014/main" id="{3B07C334-22A1-4673-8184-80F8C7B036F0}"/>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b="77711"/>
          <a:stretch/>
        </p:blipFill>
        <p:spPr>
          <a:xfrm>
            <a:off x="0" y="0"/>
            <a:ext cx="9144000" cy="212436"/>
          </a:xfrm>
          <a:prstGeom prst="rect">
            <a:avLst/>
          </a:prstGeom>
        </p:spPr>
      </p:pic>
    </p:spTree>
    <p:custDataLst>
      <p:tags r:id="rId1"/>
    </p:custDataLst>
    <p:extLst>
      <p:ext uri="{BB962C8B-B14F-4D97-AF65-F5344CB8AC3E}">
        <p14:creationId xmlns:p14="http://schemas.microsoft.com/office/powerpoint/2010/main" val="2072227956"/>
      </p:ext>
    </p:extLst>
  </p:cSld>
  <p:clrMapOvr>
    <a:masterClrMapping/>
  </p:clrMapOvr>
  <p:extLst>
    <p:ext uri="{DCECCB84-F9BA-43D5-87BE-67443E8EF086}">
      <p15:sldGuideLst xmlns:p15="http://schemas.microsoft.com/office/powerpoint/2012/main">
        <p15:guide id="2" pos="2880" userDrawn="1">
          <p15:clr>
            <a:srgbClr val="FBAE40"/>
          </p15:clr>
        </p15:guide>
        <p15:guide id="3" orient="horz" pos="12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_with Gray Box">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11480"/>
            <a:ext cx="8229600" cy="1005840"/>
          </a:xfrm>
        </p:spPr>
        <p:txBody>
          <a:bodyPr lIns="0" rIns="0" anchor="b" anchorCtr="0">
            <a:normAutofit/>
          </a:bodyPr>
          <a:lstStyle>
            <a:lvl1pPr>
              <a:defRPr sz="3000"/>
            </a:lvl1pPr>
          </a:lstStyle>
          <a:p>
            <a:r>
              <a:rPr lang="en-US" dirty="0"/>
              <a:t>Click to Edit Master Title Style</a:t>
            </a:r>
          </a:p>
        </p:txBody>
      </p:sp>
      <p:sp>
        <p:nvSpPr>
          <p:cNvPr id="15" name="Content Placeholder 2"/>
          <p:cNvSpPr>
            <a:spLocks noGrp="1"/>
          </p:cNvSpPr>
          <p:nvPr>
            <p:ph sz="half" idx="1"/>
          </p:nvPr>
        </p:nvSpPr>
        <p:spPr>
          <a:xfrm>
            <a:off x="478281" y="1645920"/>
            <a:ext cx="4024270" cy="4617720"/>
          </a:xfrm>
        </p:spPr>
        <p:txBody>
          <a:bodyPr lIns="0" rIns="0"/>
          <a:lstStyle>
            <a:lvl1pPr marL="0" indent="0">
              <a:buNone/>
              <a:defRPr sz="2200">
                <a:solidFill>
                  <a:srgbClr val="616161"/>
                </a:solidFill>
                <a:latin typeface="+mn-lt"/>
              </a:defRPr>
            </a:lvl1pPr>
            <a:lvl2pPr>
              <a:defRPr sz="2000">
                <a:solidFill>
                  <a:srgbClr val="616161"/>
                </a:solidFill>
              </a:defRPr>
            </a:lvl2pPr>
            <a:lvl3pPr>
              <a:defRPr sz="1800">
                <a:solidFill>
                  <a:srgbClr val="616161"/>
                </a:solidFill>
              </a:defRPr>
            </a:lvl3pPr>
            <a:lvl4pPr>
              <a:defRPr sz="1600">
                <a:solidFill>
                  <a:srgbClr val="616161"/>
                </a:solidFill>
              </a:defRPr>
            </a:lvl4pPr>
            <a:lvl5pPr>
              <a:defRPr sz="1400">
                <a:solidFill>
                  <a:srgbClr val="616161"/>
                </a:solidFill>
              </a:defRPr>
            </a:lvl5pPr>
            <a:lvl6pPr>
              <a:defRPr sz="1800"/>
            </a:lvl6pPr>
            <a:lvl7pPr>
              <a:defRPr sz="1800"/>
            </a:lvl7pPr>
            <a:lvl8pPr>
              <a:defRPr sz="1800"/>
            </a:lvl8pPr>
            <a:lvl9pPr>
              <a:defRPr sz="1800"/>
            </a:lvl9pPr>
          </a:lstStyle>
          <a:p>
            <a:pPr lvl="0"/>
            <a:r>
              <a:rPr lang="en-US" dirty="0"/>
              <a:t>Edit Master text styles</a:t>
            </a:r>
          </a:p>
        </p:txBody>
      </p:sp>
      <p:sp>
        <p:nvSpPr>
          <p:cNvPr id="16" name="Content Placeholder 1"/>
          <p:cNvSpPr txBox="1">
            <a:spLocks/>
          </p:cNvSpPr>
          <p:nvPr/>
        </p:nvSpPr>
        <p:spPr>
          <a:xfrm>
            <a:off x="4668782" y="1653316"/>
            <a:ext cx="4041775" cy="4414196"/>
          </a:xfrm>
          <a:prstGeom prst="rect">
            <a:avLst/>
          </a:prstGeom>
          <a:solidFill>
            <a:srgbClr val="F2F2F2"/>
          </a:solidFill>
        </p:spPr>
        <p:txBody>
          <a:bodyPr>
            <a:noAutofit/>
          </a:bodyPr>
          <a:lstStyle/>
          <a:p>
            <a:pPr>
              <a:spcBef>
                <a:spcPts val="300"/>
              </a:spcBef>
              <a:buClr>
                <a:schemeClr val="tx2"/>
              </a:buClr>
              <a:defRPr/>
            </a:pPr>
            <a:endParaRPr lang="en-US" sz="1200" b="1" kern="0" dirty="0">
              <a:solidFill>
                <a:srgbClr val="FF0000"/>
              </a:solidFill>
            </a:endParaRPr>
          </a:p>
        </p:txBody>
      </p:sp>
      <p:cxnSp>
        <p:nvCxnSpPr>
          <p:cNvPr id="17" name="Straight Connector 16"/>
          <p:cNvCxnSpPr/>
          <p:nvPr/>
        </p:nvCxnSpPr>
        <p:spPr>
          <a:xfrm>
            <a:off x="4664418" y="1653376"/>
            <a:ext cx="0" cy="4617720"/>
          </a:xfrm>
          <a:prstGeom prst="line">
            <a:avLst/>
          </a:prstGeom>
          <a:noFill/>
          <a:ln w="9525" cap="flat" cmpd="sng" algn="ctr">
            <a:solidFill>
              <a:srgbClr val="5B9BD5">
                <a:shade val="95000"/>
                <a:satMod val="105000"/>
              </a:srgbClr>
            </a:solidFill>
            <a:prstDash val="solid"/>
          </a:ln>
          <a:effectLst/>
        </p:spPr>
      </p:cxnSp>
      <p:sp>
        <p:nvSpPr>
          <p:cNvPr id="12" name="Content Placeholder 1">
            <a:extLst>
              <a:ext uri="{FF2B5EF4-FFF2-40B4-BE49-F238E27FC236}">
                <a16:creationId xmlns:a16="http://schemas.microsoft.com/office/drawing/2014/main" id="{EB32C6F9-E059-4B37-BE4B-194FA84E1120}"/>
              </a:ext>
            </a:extLst>
          </p:cNvPr>
          <p:cNvSpPr txBox="1">
            <a:spLocks/>
          </p:cNvSpPr>
          <p:nvPr userDrawn="1"/>
        </p:nvSpPr>
        <p:spPr>
          <a:xfrm>
            <a:off x="4668782" y="1653315"/>
            <a:ext cx="4041775" cy="4617720"/>
          </a:xfrm>
          <a:prstGeom prst="rect">
            <a:avLst/>
          </a:prstGeom>
          <a:solidFill>
            <a:srgbClr val="F2F2F2"/>
          </a:solidFill>
        </p:spPr>
        <p:txBody>
          <a:bodyPr>
            <a:noAutofit/>
          </a:bodyPr>
          <a:lstStyle/>
          <a:p>
            <a:pPr>
              <a:spcBef>
                <a:spcPts val="300"/>
              </a:spcBef>
              <a:buClr>
                <a:schemeClr val="tx2"/>
              </a:buClr>
              <a:defRPr/>
            </a:pPr>
            <a:endParaRPr lang="en-US" sz="1200" b="1" kern="0" dirty="0">
              <a:solidFill>
                <a:srgbClr val="FF0000"/>
              </a:solidFill>
            </a:endParaRPr>
          </a:p>
        </p:txBody>
      </p:sp>
      <p:cxnSp>
        <p:nvCxnSpPr>
          <p:cNvPr id="13" name="Straight Connector 12">
            <a:extLst>
              <a:ext uri="{FF2B5EF4-FFF2-40B4-BE49-F238E27FC236}">
                <a16:creationId xmlns:a16="http://schemas.microsoft.com/office/drawing/2014/main" id="{C7757FE4-DDA5-4099-8FF3-8E815EBD0117}"/>
              </a:ext>
            </a:extLst>
          </p:cNvPr>
          <p:cNvCxnSpPr/>
          <p:nvPr userDrawn="1"/>
        </p:nvCxnSpPr>
        <p:spPr>
          <a:xfrm>
            <a:off x="4664418" y="1653314"/>
            <a:ext cx="0" cy="4617720"/>
          </a:xfrm>
          <a:prstGeom prst="line">
            <a:avLst/>
          </a:prstGeom>
          <a:noFill/>
          <a:ln w="9525" cap="flat" cmpd="sng" algn="ctr">
            <a:solidFill>
              <a:srgbClr val="5B9BD5">
                <a:shade val="95000"/>
                <a:satMod val="105000"/>
              </a:srgbClr>
            </a:solidFill>
            <a:prstDash val="solid"/>
          </a:ln>
          <a:effectLst/>
        </p:spPr>
      </p:cxnSp>
      <p:sp>
        <p:nvSpPr>
          <p:cNvPr id="4" name="Content Placeholder 3">
            <a:extLst>
              <a:ext uri="{FF2B5EF4-FFF2-40B4-BE49-F238E27FC236}">
                <a16:creationId xmlns:a16="http://schemas.microsoft.com/office/drawing/2014/main" id="{00F36320-9CF1-4555-A845-69B1CCBCFFB1}"/>
              </a:ext>
            </a:extLst>
          </p:cNvPr>
          <p:cNvSpPr>
            <a:spLocks noGrp="1"/>
          </p:cNvSpPr>
          <p:nvPr>
            <p:ph sz="quarter" idx="10"/>
          </p:nvPr>
        </p:nvSpPr>
        <p:spPr>
          <a:xfrm>
            <a:off x="4812175" y="1747775"/>
            <a:ext cx="3749040" cy="4398382"/>
          </a:xfrm>
        </p:spPr>
        <p:txBody>
          <a:bodyPr lIns="0" rIns="0"/>
          <a:lstStyle>
            <a:lvl1pPr>
              <a:defRPr sz="2000">
                <a:latin typeface="+mn-lt"/>
              </a:defRPr>
            </a:lvl1pPr>
            <a:lvl2pPr>
              <a:defRPr sz="1800">
                <a:latin typeface="+mn-lt"/>
              </a:defRPr>
            </a:lvl2pPr>
            <a:lvl3pPr>
              <a:defRPr sz="1600">
                <a:latin typeface="+mn-lt"/>
              </a:defRPr>
            </a:lvl3pPr>
            <a:lvl4pPr>
              <a:defRPr sz="1400">
                <a:latin typeface="+mn-lt"/>
              </a:defRPr>
            </a:lvl4pPr>
            <a:lvl5pPr>
              <a:defRPr sz="14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Rectangle 13">
            <a:extLst>
              <a:ext uri="{FF2B5EF4-FFF2-40B4-BE49-F238E27FC236}">
                <a16:creationId xmlns:a16="http://schemas.microsoft.com/office/drawing/2014/main" id="{F2455CB0-7BEE-483E-A9FA-A54815061B3D}"/>
              </a:ext>
            </a:extLst>
          </p:cNvPr>
          <p:cNvSpPr>
            <a:spLocks noChangeArrowheads="1"/>
          </p:cNvSpPr>
          <p:nvPr userDrawn="1"/>
        </p:nvSpPr>
        <p:spPr bwMode="white">
          <a:xfrm>
            <a:off x="8426967" y="6497462"/>
            <a:ext cx="535991" cy="2811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algn="r" defTabSz="887553" fontAlgn="base">
              <a:spcBef>
                <a:spcPct val="0"/>
              </a:spcBef>
              <a:spcAft>
                <a:spcPct val="0"/>
              </a:spcAft>
            </a:pPr>
            <a:r>
              <a:rPr lang="en-US" sz="900" b="0" dirty="0">
                <a:solidFill>
                  <a:srgbClr val="245397"/>
                </a:solidFill>
                <a:latin typeface="Century Gothic" panose="020B0502020202020204" pitchFamily="34" charset="0"/>
                <a:ea typeface="Arial Unicode MS"/>
                <a:cs typeface="Arial Unicode MS"/>
              </a:rPr>
              <a:t>| </a:t>
            </a:r>
            <a:fld id="{8D49C36D-2828-4A97-99A8-90B5CE38AFFC}" type="slidenum">
              <a:rPr lang="en-US" sz="900" b="0" smtClean="0">
                <a:solidFill>
                  <a:srgbClr val="245397"/>
                </a:solidFill>
                <a:latin typeface="Century Gothic" panose="020B0502020202020204" pitchFamily="34" charset="0"/>
                <a:ea typeface="Arial Unicode MS"/>
                <a:cs typeface="Arial Unicode MS"/>
              </a:rPr>
              <a:pPr algn="r" defTabSz="887553" fontAlgn="base">
                <a:spcBef>
                  <a:spcPct val="0"/>
                </a:spcBef>
                <a:spcAft>
                  <a:spcPct val="0"/>
                </a:spcAft>
              </a:pPr>
              <a:t>‹#›</a:t>
            </a:fld>
            <a:endParaRPr lang="en-US" sz="900" b="0" dirty="0">
              <a:solidFill>
                <a:srgbClr val="245397"/>
              </a:solidFill>
              <a:latin typeface="Century Gothic" panose="020B0502020202020204" pitchFamily="34" charset="0"/>
              <a:ea typeface="Arial Unicode MS"/>
              <a:cs typeface="Arial Unicode MS"/>
            </a:endParaRPr>
          </a:p>
        </p:txBody>
      </p:sp>
      <p:pic>
        <p:nvPicPr>
          <p:cNvPr id="18" name="Picture 17">
            <a:extLst>
              <a:ext uri="{FF2B5EF4-FFF2-40B4-BE49-F238E27FC236}">
                <a16:creationId xmlns:a16="http://schemas.microsoft.com/office/drawing/2014/main" id="{18212A71-4134-4DBB-9F58-9466CC56C71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2011" y="6490835"/>
            <a:ext cx="447519" cy="227685"/>
          </a:xfrm>
          <a:prstGeom prst="rect">
            <a:avLst/>
          </a:prstGeom>
        </p:spPr>
      </p:pic>
      <p:pic>
        <p:nvPicPr>
          <p:cNvPr id="22" name="Picture 21">
            <a:extLst>
              <a:ext uri="{FF2B5EF4-FFF2-40B4-BE49-F238E27FC236}">
                <a16:creationId xmlns:a16="http://schemas.microsoft.com/office/drawing/2014/main" id="{CB9E1856-E532-4465-976B-D42EBC5DD6B4}"/>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b="77711"/>
          <a:stretch/>
        </p:blipFill>
        <p:spPr>
          <a:xfrm>
            <a:off x="0" y="0"/>
            <a:ext cx="9144000" cy="212436"/>
          </a:xfrm>
          <a:prstGeom prst="rect">
            <a:avLst/>
          </a:prstGeom>
        </p:spPr>
      </p:pic>
    </p:spTree>
    <p:custDataLst>
      <p:tags r:id="rId1"/>
    </p:custDataLst>
    <p:extLst>
      <p:ext uri="{BB962C8B-B14F-4D97-AF65-F5344CB8AC3E}">
        <p14:creationId xmlns:p14="http://schemas.microsoft.com/office/powerpoint/2010/main" val="2184131805"/>
      </p:ext>
    </p:extLst>
  </p:cSld>
  <p:clrMapOvr>
    <a:masterClrMapping/>
  </p:clrMapOvr>
  <p:extLst>
    <p:ext uri="{DCECCB84-F9BA-43D5-87BE-67443E8EF086}">
      <p15:sldGuideLst xmlns:p15="http://schemas.microsoft.com/office/powerpoint/2012/main">
        <p15:guide id="2" pos="2880" userDrawn="1">
          <p15:clr>
            <a:srgbClr val="FBAE40"/>
          </p15:clr>
        </p15:guide>
        <p15:guide id="3" orient="horz" pos="120" userDrawn="1">
          <p15:clr>
            <a:srgbClr val="FBAE40"/>
          </p15:clr>
        </p15:guide>
        <p15:guide id="4" orient="horz" pos="1035"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ntent_2 Boxes w Bar &amp; Sub Header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11480"/>
            <a:ext cx="8229600" cy="1005840"/>
          </a:xfrm>
        </p:spPr>
        <p:txBody>
          <a:bodyPr lIns="0" rIns="0" anchor="b" anchorCtr="0">
            <a:normAutofit/>
          </a:bodyPr>
          <a:lstStyle>
            <a:lvl1pPr>
              <a:defRPr sz="3000"/>
            </a:lvl1pPr>
          </a:lstStyle>
          <a:p>
            <a:r>
              <a:rPr lang="en-US" dirty="0"/>
              <a:t>Click to Edit Master Title Style</a:t>
            </a:r>
          </a:p>
        </p:txBody>
      </p:sp>
      <p:sp>
        <p:nvSpPr>
          <p:cNvPr id="13" name="Text Placeholder 2"/>
          <p:cNvSpPr>
            <a:spLocks noGrp="1"/>
          </p:cNvSpPr>
          <p:nvPr>
            <p:ph type="body" idx="1"/>
          </p:nvPr>
        </p:nvSpPr>
        <p:spPr>
          <a:xfrm>
            <a:off x="478280" y="1645920"/>
            <a:ext cx="3977640" cy="502920"/>
          </a:xfrm>
        </p:spPr>
        <p:txBody>
          <a:bodyPr lIns="0" rIns="0" anchor="t">
            <a:normAutofit/>
          </a:bodyPr>
          <a:lstStyle>
            <a:lvl1pPr marL="0" indent="0">
              <a:buNone/>
              <a:defRPr sz="24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4" name="Content Placeholder 3"/>
          <p:cNvSpPr>
            <a:spLocks noGrp="1"/>
          </p:cNvSpPr>
          <p:nvPr>
            <p:ph sz="half" idx="2"/>
          </p:nvPr>
        </p:nvSpPr>
        <p:spPr>
          <a:xfrm>
            <a:off x="478280" y="2229759"/>
            <a:ext cx="3977640" cy="4023360"/>
          </a:xfrm>
        </p:spPr>
        <p:txBody>
          <a:bodyPr lIns="0" rIns="0"/>
          <a:lstStyle>
            <a:lvl1pPr>
              <a:defRPr sz="2000">
                <a:latin typeface="+mn-lt"/>
              </a:defRPr>
            </a:lvl1pPr>
            <a:lvl2pPr>
              <a:defRPr sz="1800">
                <a:latin typeface="+mn-lt"/>
              </a:defRPr>
            </a:lvl2pPr>
            <a:lvl3pPr>
              <a:defRPr sz="1600">
                <a:latin typeface="+mn-lt"/>
              </a:defRPr>
            </a:lvl3pPr>
            <a:lvl4pPr>
              <a:defRPr sz="1400">
                <a:latin typeface="+mn-lt"/>
              </a:defRPr>
            </a:lvl4pPr>
            <a:lvl5pPr>
              <a:defRPr sz="1400">
                <a:latin typeface="+mn-lt"/>
              </a:defRPr>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4"/>
          <p:cNvSpPr>
            <a:spLocks noGrp="1"/>
          </p:cNvSpPr>
          <p:nvPr>
            <p:ph type="body" sz="quarter" idx="3"/>
          </p:nvPr>
        </p:nvSpPr>
        <p:spPr>
          <a:xfrm>
            <a:off x="4709883" y="1645920"/>
            <a:ext cx="3977640" cy="502920"/>
          </a:xfrm>
        </p:spPr>
        <p:txBody>
          <a:bodyPr lIns="0" rIns="0" anchor="t">
            <a:normAutofit/>
          </a:bodyPr>
          <a:lstStyle>
            <a:lvl1pPr marL="0" indent="0">
              <a:buNone/>
              <a:defRPr sz="24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6" name="Content Placeholder 5"/>
          <p:cNvSpPr>
            <a:spLocks noGrp="1"/>
          </p:cNvSpPr>
          <p:nvPr>
            <p:ph sz="quarter" idx="4"/>
          </p:nvPr>
        </p:nvSpPr>
        <p:spPr>
          <a:xfrm>
            <a:off x="4709883" y="2229759"/>
            <a:ext cx="3977640" cy="4023360"/>
          </a:xfrm>
        </p:spPr>
        <p:txBody>
          <a:bodyPr lIns="0" rIns="0"/>
          <a:lstStyle>
            <a:lvl1pPr>
              <a:defRPr sz="2000">
                <a:latin typeface="+mn-lt"/>
              </a:defRPr>
            </a:lvl1pPr>
            <a:lvl2pPr>
              <a:defRPr sz="1800">
                <a:latin typeface="+mn-lt"/>
              </a:defRPr>
            </a:lvl2pPr>
            <a:lvl3pPr>
              <a:defRPr sz="1600">
                <a:latin typeface="+mn-lt"/>
              </a:defRPr>
            </a:lvl3pPr>
            <a:lvl4pPr>
              <a:defRPr sz="1400">
                <a:latin typeface="+mn-lt"/>
              </a:defRPr>
            </a:lvl4pPr>
            <a:lvl5pPr>
              <a:defRPr sz="1400">
                <a:latin typeface="+mn-lt"/>
              </a:defRPr>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Rectangle 17">
            <a:extLst>
              <a:ext uri="{FF2B5EF4-FFF2-40B4-BE49-F238E27FC236}">
                <a16:creationId xmlns:a16="http://schemas.microsoft.com/office/drawing/2014/main" id="{72837A1D-868E-45C0-A8EF-C7280F563A22}"/>
              </a:ext>
            </a:extLst>
          </p:cNvPr>
          <p:cNvSpPr>
            <a:spLocks noChangeArrowheads="1"/>
          </p:cNvSpPr>
          <p:nvPr userDrawn="1"/>
        </p:nvSpPr>
        <p:spPr bwMode="white">
          <a:xfrm>
            <a:off x="8426967" y="6497462"/>
            <a:ext cx="535991" cy="2811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algn="r" defTabSz="887553" fontAlgn="base">
              <a:spcBef>
                <a:spcPct val="0"/>
              </a:spcBef>
              <a:spcAft>
                <a:spcPct val="0"/>
              </a:spcAft>
            </a:pPr>
            <a:r>
              <a:rPr lang="en-US" sz="900" b="0" dirty="0">
                <a:solidFill>
                  <a:srgbClr val="245397"/>
                </a:solidFill>
                <a:latin typeface="Century Gothic" panose="020B0502020202020204" pitchFamily="34" charset="0"/>
                <a:ea typeface="Arial Unicode MS"/>
                <a:cs typeface="Arial Unicode MS"/>
              </a:rPr>
              <a:t>| </a:t>
            </a:r>
            <a:fld id="{8D49C36D-2828-4A97-99A8-90B5CE38AFFC}" type="slidenum">
              <a:rPr lang="en-US" sz="900" b="0" smtClean="0">
                <a:solidFill>
                  <a:srgbClr val="245397"/>
                </a:solidFill>
                <a:latin typeface="Century Gothic" panose="020B0502020202020204" pitchFamily="34" charset="0"/>
                <a:ea typeface="Arial Unicode MS"/>
                <a:cs typeface="Arial Unicode MS"/>
              </a:rPr>
              <a:pPr algn="r" defTabSz="887553" fontAlgn="base">
                <a:spcBef>
                  <a:spcPct val="0"/>
                </a:spcBef>
                <a:spcAft>
                  <a:spcPct val="0"/>
                </a:spcAft>
              </a:pPr>
              <a:t>‹#›</a:t>
            </a:fld>
            <a:endParaRPr lang="en-US" sz="900" b="0" dirty="0">
              <a:solidFill>
                <a:srgbClr val="245397"/>
              </a:solidFill>
              <a:latin typeface="Century Gothic" panose="020B0502020202020204" pitchFamily="34" charset="0"/>
              <a:ea typeface="Arial Unicode MS"/>
              <a:cs typeface="Arial Unicode MS"/>
            </a:endParaRPr>
          </a:p>
        </p:txBody>
      </p:sp>
      <p:pic>
        <p:nvPicPr>
          <p:cNvPr id="19" name="Picture 18">
            <a:extLst>
              <a:ext uri="{FF2B5EF4-FFF2-40B4-BE49-F238E27FC236}">
                <a16:creationId xmlns:a16="http://schemas.microsoft.com/office/drawing/2014/main" id="{97376B27-33DB-4942-A901-F5E2E6B1C30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2011" y="6490835"/>
            <a:ext cx="447519" cy="227685"/>
          </a:xfrm>
          <a:prstGeom prst="rect">
            <a:avLst/>
          </a:prstGeom>
        </p:spPr>
      </p:pic>
      <p:sp>
        <p:nvSpPr>
          <p:cNvPr id="20" name="Line 9">
            <a:extLst>
              <a:ext uri="{FF2B5EF4-FFF2-40B4-BE49-F238E27FC236}">
                <a16:creationId xmlns:a16="http://schemas.microsoft.com/office/drawing/2014/main" id="{1D37FD45-2CF1-406C-B529-51C7ABCFE331}"/>
              </a:ext>
            </a:extLst>
          </p:cNvPr>
          <p:cNvSpPr>
            <a:spLocks noChangeShapeType="1"/>
          </p:cNvSpPr>
          <p:nvPr userDrawn="1"/>
        </p:nvSpPr>
        <p:spPr bwMode="auto">
          <a:xfrm>
            <a:off x="457200" y="1508760"/>
            <a:ext cx="8229600" cy="0"/>
          </a:xfrm>
          <a:prstGeom prst="line">
            <a:avLst/>
          </a:prstGeom>
          <a:noFill/>
          <a:ln w="28575">
            <a:solidFill>
              <a:srgbClr val="D1D3D4"/>
            </a:solidFill>
            <a:round/>
            <a:headEnd/>
            <a:tailEnd/>
          </a:ln>
          <a:extLst>
            <a:ext uri="{909E8E84-426E-40DD-AFC4-6F175D3DCCD1}">
              <a14:hiddenFill xmlns:a14="http://schemas.microsoft.com/office/drawing/2010/main">
                <a:noFill/>
              </a14:hiddenFill>
            </a:ext>
          </a:extLst>
        </p:spPr>
        <p:txBody>
          <a:bodyPr wrap="none" anchor="ctr"/>
          <a:lstStyle/>
          <a:p>
            <a:endParaRPr lang="en-US" b="0" i="0" dirty="0">
              <a:latin typeface="Calibri Light" charset="0"/>
              <a:cs typeface="Calibri Regular" charset="0"/>
            </a:endParaRPr>
          </a:p>
        </p:txBody>
      </p:sp>
      <p:pic>
        <p:nvPicPr>
          <p:cNvPr id="21" name="Picture 20">
            <a:extLst>
              <a:ext uri="{FF2B5EF4-FFF2-40B4-BE49-F238E27FC236}">
                <a16:creationId xmlns:a16="http://schemas.microsoft.com/office/drawing/2014/main" id="{29A4E8BF-1F49-4AAA-BC10-46648E466FDA}"/>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b="77711"/>
          <a:stretch/>
        </p:blipFill>
        <p:spPr>
          <a:xfrm>
            <a:off x="0" y="0"/>
            <a:ext cx="9144000" cy="212436"/>
          </a:xfrm>
          <a:prstGeom prst="rect">
            <a:avLst/>
          </a:prstGeom>
        </p:spPr>
      </p:pic>
    </p:spTree>
    <p:custDataLst>
      <p:tags r:id="rId1"/>
    </p:custDataLst>
    <p:extLst>
      <p:ext uri="{BB962C8B-B14F-4D97-AF65-F5344CB8AC3E}">
        <p14:creationId xmlns:p14="http://schemas.microsoft.com/office/powerpoint/2010/main" val="1024108336"/>
      </p:ext>
    </p:extLst>
  </p:cSld>
  <p:clrMapOvr>
    <a:masterClrMapping/>
  </p:clrMapOvr>
  <p:extLst>
    <p:ext uri="{DCECCB84-F9BA-43D5-87BE-67443E8EF086}">
      <p15:sldGuideLst xmlns:p15="http://schemas.microsoft.com/office/powerpoint/2012/main">
        <p15:guide id="2" pos="2880" userDrawn="1">
          <p15:clr>
            <a:srgbClr val="FBAE40"/>
          </p15:clr>
        </p15:guide>
        <p15:guide id="3" orient="horz" pos="12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Slide with Divider Ba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7731" y="320340"/>
            <a:ext cx="8146327" cy="1143000"/>
          </a:xfrm>
        </p:spPr>
        <p:txBody>
          <a:bodyPr anchor="b" anchorCtr="0">
            <a:normAutofit/>
          </a:bodyPr>
          <a:lstStyle>
            <a:lvl1pPr>
              <a:defRPr sz="3000"/>
            </a:lvl1pPr>
          </a:lstStyle>
          <a:p>
            <a:r>
              <a:rPr lang="en-US" dirty="0"/>
              <a:t>Click to Edit Master Title Style</a:t>
            </a:r>
          </a:p>
        </p:txBody>
      </p:sp>
      <p:sp>
        <p:nvSpPr>
          <p:cNvPr id="3" name="Content Placeholder 2"/>
          <p:cNvSpPr>
            <a:spLocks noGrp="1"/>
          </p:cNvSpPr>
          <p:nvPr>
            <p:ph idx="1"/>
          </p:nvPr>
        </p:nvSpPr>
        <p:spPr>
          <a:xfrm>
            <a:off x="547731" y="1820774"/>
            <a:ext cx="8146327" cy="4512818"/>
          </a:xfrm>
        </p:spPr>
        <p:txBody>
          <a:bodyPr/>
          <a:lstStyle>
            <a:lvl1pPr>
              <a:spcBef>
                <a:spcPts val="0"/>
              </a:spcBef>
              <a:defRPr sz="2000">
                <a:solidFill>
                  <a:srgbClr val="616161"/>
                </a:solidFill>
              </a:defRPr>
            </a:lvl1pPr>
            <a:lvl2pPr marL="687388" indent="-342900">
              <a:spcBef>
                <a:spcPts val="0"/>
              </a:spcBef>
              <a:defRPr sz="1800">
                <a:solidFill>
                  <a:srgbClr val="616161"/>
                </a:solidFill>
              </a:defRPr>
            </a:lvl2pPr>
            <a:lvl3pPr marL="914400" indent="-227013">
              <a:spcBef>
                <a:spcPts val="0"/>
              </a:spcBef>
              <a:defRPr sz="1600">
                <a:solidFill>
                  <a:srgbClr val="616161"/>
                </a:solidFill>
              </a:defRPr>
            </a:lvl3pPr>
            <a:lvl4pPr marL="1141413" indent="-227013">
              <a:spcBef>
                <a:spcPts val="0"/>
              </a:spcBef>
              <a:defRPr sz="1400">
                <a:solidFill>
                  <a:srgbClr val="616161"/>
                </a:solidFill>
              </a:defRPr>
            </a:lvl4pPr>
            <a:lvl5pPr marL="1376363" indent="-234950">
              <a:spcBef>
                <a:spcPts val="0"/>
              </a:spcBef>
              <a:defRPr sz="1400">
                <a:solidFill>
                  <a:srgbClr val="61616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5"/>
          <p:cNvSpPr>
            <a:spLocks noChangeArrowheads="1"/>
          </p:cNvSpPr>
          <p:nvPr userDrawn="1"/>
        </p:nvSpPr>
        <p:spPr bwMode="white">
          <a:xfrm>
            <a:off x="8426967" y="6497463"/>
            <a:ext cx="535991" cy="3782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gn="r" defTabSz="887553" fontAlgn="base">
              <a:spcBef>
                <a:spcPct val="0"/>
              </a:spcBef>
              <a:spcAft>
                <a:spcPct val="0"/>
              </a:spcAft>
            </a:pPr>
            <a:r>
              <a:rPr lang="en-US" sz="900" b="0" dirty="0">
                <a:solidFill>
                  <a:srgbClr val="245397"/>
                </a:solidFill>
                <a:latin typeface="Century Gothic" panose="020B0502020202020204" pitchFamily="34" charset="0"/>
                <a:ea typeface="Arial Unicode MS"/>
                <a:cs typeface="Arial Unicode MS"/>
              </a:rPr>
              <a:t>| </a:t>
            </a:r>
            <a:fld id="{8D49C36D-2828-4A97-99A8-90B5CE38AFFC}" type="slidenum">
              <a:rPr lang="en-US" sz="900" b="0" smtClean="0">
                <a:solidFill>
                  <a:srgbClr val="245397"/>
                </a:solidFill>
                <a:latin typeface="Century Gothic" panose="020B0502020202020204" pitchFamily="34" charset="0"/>
                <a:ea typeface="Arial Unicode MS"/>
                <a:cs typeface="Arial Unicode MS"/>
              </a:rPr>
              <a:pPr algn="r" defTabSz="887553" fontAlgn="base">
                <a:spcBef>
                  <a:spcPct val="0"/>
                </a:spcBef>
                <a:spcAft>
                  <a:spcPct val="0"/>
                </a:spcAft>
              </a:pPr>
              <a:t>‹#›</a:t>
            </a:fld>
            <a:endParaRPr lang="en-US" sz="900" b="0" dirty="0">
              <a:solidFill>
                <a:srgbClr val="245397"/>
              </a:solidFill>
              <a:latin typeface="Century Gothic" panose="020B0502020202020204" pitchFamily="34" charset="0"/>
              <a:ea typeface="Arial Unicode MS"/>
              <a:cs typeface="Arial Unicode MS"/>
            </a:endParaRP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2011" y="6490835"/>
            <a:ext cx="447519" cy="227685"/>
          </a:xfrm>
          <a:prstGeom prst="rect">
            <a:avLst/>
          </a:prstGeom>
        </p:spPr>
      </p:pic>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val="0"/>
              </a:ext>
            </a:extLst>
          </a:blip>
          <a:srcRect b="77711"/>
          <a:stretch/>
        </p:blipFill>
        <p:spPr>
          <a:xfrm>
            <a:off x="0" y="0"/>
            <a:ext cx="9144000" cy="212436"/>
          </a:xfrm>
          <a:prstGeom prst="rect">
            <a:avLst/>
          </a:prstGeom>
        </p:spPr>
      </p:pic>
    </p:spTree>
    <p:custDataLst>
      <p:tags r:id="rId1"/>
    </p:custDataLst>
    <p:extLst>
      <p:ext uri="{BB962C8B-B14F-4D97-AF65-F5344CB8AC3E}">
        <p14:creationId xmlns:p14="http://schemas.microsoft.com/office/powerpoint/2010/main" val="1550219815"/>
      </p:ext>
    </p:extLst>
  </p:cSld>
  <p:clrMapOvr>
    <a:masterClrMapping/>
  </p:clrMapOvr>
  <p:extLst>
    <p:ext uri="{DCECCB84-F9BA-43D5-87BE-67443E8EF086}">
      <p15:sldGuideLst xmlns:p15="http://schemas.microsoft.com/office/powerpoint/2012/main">
        <p15:guide id="1" orient="horz" pos="936" userDrawn="1">
          <p15:clr>
            <a:srgbClr val="FBAE40"/>
          </p15:clr>
        </p15:guide>
        <p15:guide id="2" pos="288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able Slide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11480"/>
            <a:ext cx="8229600" cy="1005840"/>
          </a:xfrm>
        </p:spPr>
        <p:txBody>
          <a:bodyPr lIns="0" rIns="0" anchor="b" anchorCtr="0">
            <a:normAutofit/>
          </a:bodyPr>
          <a:lstStyle>
            <a:lvl1pPr>
              <a:defRPr sz="3000"/>
            </a:lvl1pPr>
          </a:lstStyle>
          <a:p>
            <a:r>
              <a:rPr lang="en-US" dirty="0"/>
              <a:t>Click to Edit Master Title Style</a:t>
            </a:r>
          </a:p>
        </p:txBody>
      </p:sp>
      <p:sp>
        <p:nvSpPr>
          <p:cNvPr id="13" name="Table Placeholder 12">
            <a:extLst>
              <a:ext uri="{FF2B5EF4-FFF2-40B4-BE49-F238E27FC236}">
                <a16:creationId xmlns:a16="http://schemas.microsoft.com/office/drawing/2014/main" id="{DE9853B8-7F84-405E-BEB4-7B6B8471A017}"/>
              </a:ext>
            </a:extLst>
          </p:cNvPr>
          <p:cNvSpPr>
            <a:spLocks noGrp="1"/>
          </p:cNvSpPr>
          <p:nvPr>
            <p:ph type="tbl" sz="quarter" idx="10"/>
          </p:nvPr>
        </p:nvSpPr>
        <p:spPr>
          <a:xfrm>
            <a:off x="457200" y="1645922"/>
            <a:ext cx="8229600" cy="4657723"/>
          </a:xfrm>
        </p:spPr>
        <p:txBody>
          <a:bodyPr/>
          <a:lstStyle>
            <a:lvl1pPr marL="457200" indent="-457200">
              <a:buFont typeface="Wingdings" panose="05000000000000000000" pitchFamily="2" charset="2"/>
              <a:buChar char="§"/>
              <a:defRPr sz="2000">
                <a:latin typeface="+mn-lt"/>
              </a:defRPr>
            </a:lvl1pPr>
            <a:lvl2pPr marL="344488" indent="0">
              <a:buNone/>
              <a:defRPr/>
            </a:lvl2pPr>
            <a:lvl3pPr>
              <a:defRPr/>
            </a:lvl3pPr>
            <a:lvl4pPr>
              <a:defRPr/>
            </a:lvl4pPr>
            <a:lvl5pPr>
              <a:defRPr/>
            </a:lvl5pPr>
          </a:lstStyle>
          <a:p>
            <a:endParaRPr lang="en-US" dirty="0"/>
          </a:p>
        </p:txBody>
      </p:sp>
      <p:sp>
        <p:nvSpPr>
          <p:cNvPr id="12" name="Rectangle 11">
            <a:extLst>
              <a:ext uri="{FF2B5EF4-FFF2-40B4-BE49-F238E27FC236}">
                <a16:creationId xmlns:a16="http://schemas.microsoft.com/office/drawing/2014/main" id="{FFAD98BF-25ED-4ED1-AF15-438F62CD992E}"/>
              </a:ext>
            </a:extLst>
          </p:cNvPr>
          <p:cNvSpPr>
            <a:spLocks noChangeArrowheads="1"/>
          </p:cNvSpPr>
          <p:nvPr userDrawn="1"/>
        </p:nvSpPr>
        <p:spPr bwMode="white">
          <a:xfrm>
            <a:off x="8426967" y="6497462"/>
            <a:ext cx="535991" cy="2811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algn="r" defTabSz="887553" fontAlgn="base">
              <a:spcBef>
                <a:spcPct val="0"/>
              </a:spcBef>
              <a:spcAft>
                <a:spcPct val="0"/>
              </a:spcAft>
            </a:pPr>
            <a:r>
              <a:rPr lang="en-US" sz="900" b="0" dirty="0">
                <a:solidFill>
                  <a:srgbClr val="245397"/>
                </a:solidFill>
                <a:latin typeface="Century Gothic" panose="020B0502020202020204" pitchFamily="34" charset="0"/>
                <a:ea typeface="Arial Unicode MS"/>
                <a:cs typeface="Arial Unicode MS"/>
              </a:rPr>
              <a:t>| </a:t>
            </a:r>
            <a:fld id="{8D49C36D-2828-4A97-99A8-90B5CE38AFFC}" type="slidenum">
              <a:rPr lang="en-US" sz="900" b="0" smtClean="0">
                <a:solidFill>
                  <a:srgbClr val="245397"/>
                </a:solidFill>
                <a:latin typeface="Century Gothic" panose="020B0502020202020204" pitchFamily="34" charset="0"/>
                <a:ea typeface="Arial Unicode MS"/>
                <a:cs typeface="Arial Unicode MS"/>
              </a:rPr>
              <a:pPr algn="r" defTabSz="887553" fontAlgn="base">
                <a:spcBef>
                  <a:spcPct val="0"/>
                </a:spcBef>
                <a:spcAft>
                  <a:spcPct val="0"/>
                </a:spcAft>
              </a:pPr>
              <a:t>‹#›</a:t>
            </a:fld>
            <a:endParaRPr lang="en-US" sz="900" b="0" dirty="0">
              <a:solidFill>
                <a:srgbClr val="245397"/>
              </a:solidFill>
              <a:latin typeface="Century Gothic" panose="020B0502020202020204" pitchFamily="34" charset="0"/>
              <a:ea typeface="Arial Unicode MS"/>
              <a:cs typeface="Arial Unicode MS"/>
            </a:endParaRPr>
          </a:p>
        </p:txBody>
      </p:sp>
      <p:pic>
        <p:nvPicPr>
          <p:cNvPr id="14" name="Picture 13">
            <a:extLst>
              <a:ext uri="{FF2B5EF4-FFF2-40B4-BE49-F238E27FC236}">
                <a16:creationId xmlns:a16="http://schemas.microsoft.com/office/drawing/2014/main" id="{E25F8316-FC17-40CD-A2E2-96410F08B34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2011" y="6490835"/>
            <a:ext cx="447519" cy="227685"/>
          </a:xfrm>
          <a:prstGeom prst="rect">
            <a:avLst/>
          </a:prstGeom>
        </p:spPr>
      </p:pic>
      <p:sp>
        <p:nvSpPr>
          <p:cNvPr id="15" name="Line 9">
            <a:extLst>
              <a:ext uri="{FF2B5EF4-FFF2-40B4-BE49-F238E27FC236}">
                <a16:creationId xmlns:a16="http://schemas.microsoft.com/office/drawing/2014/main" id="{1148E60D-DC4F-42C2-BBB4-A5B35D1FC02B}"/>
              </a:ext>
            </a:extLst>
          </p:cNvPr>
          <p:cNvSpPr>
            <a:spLocks noChangeShapeType="1"/>
          </p:cNvSpPr>
          <p:nvPr userDrawn="1"/>
        </p:nvSpPr>
        <p:spPr bwMode="auto">
          <a:xfrm>
            <a:off x="457200" y="1508760"/>
            <a:ext cx="8229600" cy="0"/>
          </a:xfrm>
          <a:prstGeom prst="line">
            <a:avLst/>
          </a:prstGeom>
          <a:noFill/>
          <a:ln w="28575">
            <a:solidFill>
              <a:srgbClr val="D1D3D4"/>
            </a:solidFill>
            <a:round/>
            <a:headEnd/>
            <a:tailEnd/>
          </a:ln>
          <a:extLst>
            <a:ext uri="{909E8E84-426E-40DD-AFC4-6F175D3DCCD1}">
              <a14:hiddenFill xmlns:a14="http://schemas.microsoft.com/office/drawing/2010/main">
                <a:noFill/>
              </a14:hiddenFill>
            </a:ext>
          </a:extLst>
        </p:spPr>
        <p:txBody>
          <a:bodyPr wrap="none" anchor="ctr"/>
          <a:lstStyle/>
          <a:p>
            <a:endParaRPr lang="en-US" b="0" i="0" dirty="0">
              <a:latin typeface="Calibri Light" charset="0"/>
              <a:cs typeface="Calibri Regular" charset="0"/>
            </a:endParaRPr>
          </a:p>
        </p:txBody>
      </p:sp>
      <p:pic>
        <p:nvPicPr>
          <p:cNvPr id="11" name="Picture 10">
            <a:extLst>
              <a:ext uri="{FF2B5EF4-FFF2-40B4-BE49-F238E27FC236}">
                <a16:creationId xmlns:a16="http://schemas.microsoft.com/office/drawing/2014/main" id="{FE362958-91C1-4B0D-B597-0D5F087AEA66}"/>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b="77711"/>
          <a:stretch/>
        </p:blipFill>
        <p:spPr>
          <a:xfrm>
            <a:off x="0" y="0"/>
            <a:ext cx="9144000" cy="212436"/>
          </a:xfrm>
          <a:prstGeom prst="rect">
            <a:avLst/>
          </a:prstGeom>
        </p:spPr>
      </p:pic>
    </p:spTree>
    <p:custDataLst>
      <p:tags r:id="rId1"/>
    </p:custDataLst>
    <p:extLst>
      <p:ext uri="{BB962C8B-B14F-4D97-AF65-F5344CB8AC3E}">
        <p14:creationId xmlns:p14="http://schemas.microsoft.com/office/powerpoint/2010/main" val="1943141711"/>
      </p:ext>
    </p:extLst>
  </p:cSld>
  <p:clrMapOvr>
    <a:masterClrMapping/>
  </p:clrMapOvr>
  <p:extLst>
    <p:ext uri="{DCECCB84-F9BA-43D5-87BE-67443E8EF086}">
      <p15:sldGuideLst xmlns:p15="http://schemas.microsoft.com/office/powerpoint/2012/main">
        <p15:guide id="4" pos="288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able Slide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11480"/>
            <a:ext cx="8229600" cy="1005840"/>
          </a:xfrm>
        </p:spPr>
        <p:txBody>
          <a:bodyPr lIns="0" rIns="0" anchor="b" anchorCtr="0">
            <a:normAutofit/>
          </a:bodyPr>
          <a:lstStyle>
            <a:lvl1pPr>
              <a:defRPr sz="3000"/>
            </a:lvl1pPr>
          </a:lstStyle>
          <a:p>
            <a:r>
              <a:rPr lang="en-US" dirty="0"/>
              <a:t>Click to Edit Master Title Style</a:t>
            </a:r>
          </a:p>
        </p:txBody>
      </p:sp>
      <p:sp>
        <p:nvSpPr>
          <p:cNvPr id="10" name="Table Placeholder 12">
            <a:extLst>
              <a:ext uri="{FF2B5EF4-FFF2-40B4-BE49-F238E27FC236}">
                <a16:creationId xmlns:a16="http://schemas.microsoft.com/office/drawing/2014/main" id="{6EC5BDB6-C06F-468D-8EE8-9D542630611B}"/>
              </a:ext>
            </a:extLst>
          </p:cNvPr>
          <p:cNvSpPr>
            <a:spLocks noGrp="1"/>
          </p:cNvSpPr>
          <p:nvPr>
            <p:ph type="tbl" sz="quarter" idx="10"/>
          </p:nvPr>
        </p:nvSpPr>
        <p:spPr>
          <a:xfrm>
            <a:off x="457200" y="1645922"/>
            <a:ext cx="8229600" cy="4657723"/>
          </a:xfrm>
        </p:spPr>
        <p:txBody>
          <a:bodyPr>
            <a:normAutofit/>
          </a:bodyPr>
          <a:lstStyle>
            <a:lvl1pPr>
              <a:defRPr sz="2000">
                <a:latin typeface="+mn-lt"/>
              </a:defRPr>
            </a:lvl1pPr>
          </a:lstStyle>
          <a:p>
            <a:endParaRPr lang="en-US" dirty="0"/>
          </a:p>
        </p:txBody>
      </p:sp>
      <p:sp>
        <p:nvSpPr>
          <p:cNvPr id="11" name="Rectangle 10">
            <a:extLst>
              <a:ext uri="{FF2B5EF4-FFF2-40B4-BE49-F238E27FC236}">
                <a16:creationId xmlns:a16="http://schemas.microsoft.com/office/drawing/2014/main" id="{9091DB94-A332-4515-BB2A-160A5FE2A944}"/>
              </a:ext>
            </a:extLst>
          </p:cNvPr>
          <p:cNvSpPr>
            <a:spLocks noChangeArrowheads="1"/>
          </p:cNvSpPr>
          <p:nvPr userDrawn="1"/>
        </p:nvSpPr>
        <p:spPr bwMode="white">
          <a:xfrm>
            <a:off x="8426967" y="6497462"/>
            <a:ext cx="535991" cy="2811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algn="r" defTabSz="887553" fontAlgn="base">
              <a:spcBef>
                <a:spcPct val="0"/>
              </a:spcBef>
              <a:spcAft>
                <a:spcPct val="0"/>
              </a:spcAft>
            </a:pPr>
            <a:r>
              <a:rPr lang="en-US" sz="900" b="0" dirty="0">
                <a:solidFill>
                  <a:srgbClr val="245397"/>
                </a:solidFill>
                <a:latin typeface="Century Gothic" panose="020B0502020202020204" pitchFamily="34" charset="0"/>
                <a:ea typeface="Arial Unicode MS"/>
                <a:cs typeface="Arial Unicode MS"/>
              </a:rPr>
              <a:t>| </a:t>
            </a:r>
            <a:fld id="{8D49C36D-2828-4A97-99A8-90B5CE38AFFC}" type="slidenum">
              <a:rPr lang="en-US" sz="900" b="0" smtClean="0">
                <a:solidFill>
                  <a:srgbClr val="245397"/>
                </a:solidFill>
                <a:latin typeface="Century Gothic" panose="020B0502020202020204" pitchFamily="34" charset="0"/>
                <a:ea typeface="Arial Unicode MS"/>
                <a:cs typeface="Arial Unicode MS"/>
              </a:rPr>
              <a:pPr algn="r" defTabSz="887553" fontAlgn="base">
                <a:spcBef>
                  <a:spcPct val="0"/>
                </a:spcBef>
                <a:spcAft>
                  <a:spcPct val="0"/>
                </a:spcAft>
              </a:pPr>
              <a:t>‹#›</a:t>
            </a:fld>
            <a:endParaRPr lang="en-US" sz="900" b="0" dirty="0">
              <a:solidFill>
                <a:srgbClr val="245397"/>
              </a:solidFill>
              <a:latin typeface="Century Gothic" panose="020B0502020202020204" pitchFamily="34" charset="0"/>
              <a:ea typeface="Arial Unicode MS"/>
              <a:cs typeface="Arial Unicode MS"/>
            </a:endParaRPr>
          </a:p>
        </p:txBody>
      </p:sp>
      <p:pic>
        <p:nvPicPr>
          <p:cNvPr id="12" name="Picture 11">
            <a:extLst>
              <a:ext uri="{FF2B5EF4-FFF2-40B4-BE49-F238E27FC236}">
                <a16:creationId xmlns:a16="http://schemas.microsoft.com/office/drawing/2014/main" id="{2ADF5ACB-55B8-4477-888B-CF6BF73FB5E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2011" y="6490835"/>
            <a:ext cx="447519" cy="227685"/>
          </a:xfrm>
          <a:prstGeom prst="rect">
            <a:avLst/>
          </a:prstGeom>
        </p:spPr>
      </p:pic>
      <p:pic>
        <p:nvPicPr>
          <p:cNvPr id="13" name="Picture 12">
            <a:extLst>
              <a:ext uri="{FF2B5EF4-FFF2-40B4-BE49-F238E27FC236}">
                <a16:creationId xmlns:a16="http://schemas.microsoft.com/office/drawing/2014/main" id="{1E61E225-4B57-466F-920A-71EA62C5D9C8}"/>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b="77711"/>
          <a:stretch/>
        </p:blipFill>
        <p:spPr>
          <a:xfrm>
            <a:off x="0" y="0"/>
            <a:ext cx="9144000" cy="212436"/>
          </a:xfrm>
          <a:prstGeom prst="rect">
            <a:avLst/>
          </a:prstGeom>
        </p:spPr>
      </p:pic>
    </p:spTree>
    <p:custDataLst>
      <p:tags r:id="rId1"/>
    </p:custDataLst>
    <p:extLst>
      <p:ext uri="{BB962C8B-B14F-4D97-AF65-F5344CB8AC3E}">
        <p14:creationId xmlns:p14="http://schemas.microsoft.com/office/powerpoint/2010/main" val="4177558187"/>
      </p:ext>
    </p:extLst>
  </p:cSld>
  <p:clrMapOvr>
    <a:masterClrMapping/>
  </p:clrMapOvr>
  <p:extLst>
    <p:ext uri="{DCECCB84-F9BA-43D5-87BE-67443E8EF086}">
      <p15:sldGuideLst xmlns:p15="http://schemas.microsoft.com/office/powerpoint/2012/main">
        <p15:guide id="2" pos="2880" userDrawn="1">
          <p15:clr>
            <a:srgbClr val="FBAE40"/>
          </p15:clr>
        </p15:guide>
        <p15:guide id="3" orient="horz" pos="12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martArt Graphic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11480"/>
            <a:ext cx="8229600" cy="1005840"/>
          </a:xfrm>
        </p:spPr>
        <p:txBody>
          <a:bodyPr lIns="0" rIns="0" anchor="b" anchorCtr="0">
            <a:normAutofit/>
          </a:bodyPr>
          <a:lstStyle>
            <a:lvl1pPr>
              <a:defRPr sz="3000"/>
            </a:lvl1pPr>
          </a:lstStyle>
          <a:p>
            <a:r>
              <a:rPr lang="en-US" dirty="0"/>
              <a:t>Click to Edit Master Title Style</a:t>
            </a:r>
          </a:p>
        </p:txBody>
      </p:sp>
      <p:sp>
        <p:nvSpPr>
          <p:cNvPr id="4" name="SmartArt Placeholder 3">
            <a:extLst>
              <a:ext uri="{FF2B5EF4-FFF2-40B4-BE49-F238E27FC236}">
                <a16:creationId xmlns:a16="http://schemas.microsoft.com/office/drawing/2014/main" id="{9E2A24EA-495B-4D7A-A637-5D67CED08034}"/>
              </a:ext>
            </a:extLst>
          </p:cNvPr>
          <p:cNvSpPr>
            <a:spLocks noGrp="1"/>
          </p:cNvSpPr>
          <p:nvPr>
            <p:ph type="dgm" sz="quarter" idx="10"/>
          </p:nvPr>
        </p:nvSpPr>
        <p:spPr>
          <a:xfrm>
            <a:off x="478237" y="1645920"/>
            <a:ext cx="3840480" cy="4663440"/>
          </a:xfrm>
        </p:spPr>
        <p:txBody>
          <a:bodyPr>
            <a:normAutofit/>
          </a:bodyPr>
          <a:lstStyle>
            <a:lvl1pPr>
              <a:defRPr sz="2000">
                <a:latin typeface="+mn-lt"/>
              </a:defRPr>
            </a:lvl1pPr>
          </a:lstStyle>
          <a:p>
            <a:endParaRPr lang="en-US" dirty="0"/>
          </a:p>
        </p:txBody>
      </p:sp>
      <p:sp>
        <p:nvSpPr>
          <p:cNvPr id="13" name="SmartArt Placeholder 3">
            <a:extLst>
              <a:ext uri="{FF2B5EF4-FFF2-40B4-BE49-F238E27FC236}">
                <a16:creationId xmlns:a16="http://schemas.microsoft.com/office/drawing/2014/main" id="{D9702C71-2E0A-48AA-8BF2-E82BA076FF84}"/>
              </a:ext>
            </a:extLst>
          </p:cNvPr>
          <p:cNvSpPr>
            <a:spLocks noGrp="1"/>
          </p:cNvSpPr>
          <p:nvPr>
            <p:ph type="dgm" sz="quarter" idx="11"/>
          </p:nvPr>
        </p:nvSpPr>
        <p:spPr>
          <a:xfrm>
            <a:off x="4854481" y="1645920"/>
            <a:ext cx="3840480" cy="4663440"/>
          </a:xfrm>
        </p:spPr>
        <p:txBody>
          <a:bodyPr>
            <a:normAutofit/>
          </a:bodyPr>
          <a:lstStyle>
            <a:lvl1pPr>
              <a:defRPr sz="2000">
                <a:latin typeface="+mn-lt"/>
              </a:defRPr>
            </a:lvl1pPr>
          </a:lstStyle>
          <a:p>
            <a:endParaRPr lang="en-US" dirty="0"/>
          </a:p>
        </p:txBody>
      </p:sp>
      <p:sp>
        <p:nvSpPr>
          <p:cNvPr id="10" name="Rectangle 9">
            <a:extLst>
              <a:ext uri="{FF2B5EF4-FFF2-40B4-BE49-F238E27FC236}">
                <a16:creationId xmlns:a16="http://schemas.microsoft.com/office/drawing/2014/main" id="{E957C223-942D-4BF9-955B-13B5320CEC95}"/>
              </a:ext>
            </a:extLst>
          </p:cNvPr>
          <p:cNvSpPr>
            <a:spLocks noChangeArrowheads="1"/>
          </p:cNvSpPr>
          <p:nvPr userDrawn="1"/>
        </p:nvSpPr>
        <p:spPr bwMode="white">
          <a:xfrm>
            <a:off x="8426967" y="6497462"/>
            <a:ext cx="535991" cy="2811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algn="r" defTabSz="887553" fontAlgn="base">
              <a:spcBef>
                <a:spcPct val="0"/>
              </a:spcBef>
              <a:spcAft>
                <a:spcPct val="0"/>
              </a:spcAft>
            </a:pPr>
            <a:r>
              <a:rPr lang="en-US" sz="900" b="0" dirty="0">
                <a:solidFill>
                  <a:srgbClr val="245397"/>
                </a:solidFill>
                <a:latin typeface="Century Gothic" panose="020B0502020202020204" pitchFamily="34" charset="0"/>
                <a:ea typeface="Arial Unicode MS"/>
                <a:cs typeface="Arial Unicode MS"/>
              </a:rPr>
              <a:t>| </a:t>
            </a:r>
            <a:fld id="{8D49C36D-2828-4A97-99A8-90B5CE38AFFC}" type="slidenum">
              <a:rPr lang="en-US" sz="900" b="0" smtClean="0">
                <a:solidFill>
                  <a:srgbClr val="245397"/>
                </a:solidFill>
                <a:latin typeface="Century Gothic" panose="020B0502020202020204" pitchFamily="34" charset="0"/>
                <a:ea typeface="Arial Unicode MS"/>
                <a:cs typeface="Arial Unicode MS"/>
              </a:rPr>
              <a:pPr algn="r" defTabSz="887553" fontAlgn="base">
                <a:spcBef>
                  <a:spcPct val="0"/>
                </a:spcBef>
                <a:spcAft>
                  <a:spcPct val="0"/>
                </a:spcAft>
              </a:pPr>
              <a:t>‹#›</a:t>
            </a:fld>
            <a:endParaRPr lang="en-US" sz="900" b="0" dirty="0">
              <a:solidFill>
                <a:srgbClr val="245397"/>
              </a:solidFill>
              <a:latin typeface="Century Gothic" panose="020B0502020202020204" pitchFamily="34" charset="0"/>
              <a:ea typeface="Arial Unicode MS"/>
              <a:cs typeface="Arial Unicode MS"/>
            </a:endParaRPr>
          </a:p>
        </p:txBody>
      </p:sp>
      <p:pic>
        <p:nvPicPr>
          <p:cNvPr id="11" name="Picture 10">
            <a:extLst>
              <a:ext uri="{FF2B5EF4-FFF2-40B4-BE49-F238E27FC236}">
                <a16:creationId xmlns:a16="http://schemas.microsoft.com/office/drawing/2014/main" id="{2C6DBD38-1299-4133-BDF6-DB143897B80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2011" y="6490835"/>
            <a:ext cx="447519" cy="227685"/>
          </a:xfrm>
          <a:prstGeom prst="rect">
            <a:avLst/>
          </a:prstGeom>
        </p:spPr>
      </p:pic>
      <p:pic>
        <p:nvPicPr>
          <p:cNvPr id="14" name="Picture 13">
            <a:extLst>
              <a:ext uri="{FF2B5EF4-FFF2-40B4-BE49-F238E27FC236}">
                <a16:creationId xmlns:a16="http://schemas.microsoft.com/office/drawing/2014/main" id="{E9ABCA87-C5E0-4A07-8DE8-955EB47557BE}"/>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b="77711"/>
          <a:stretch/>
        </p:blipFill>
        <p:spPr>
          <a:xfrm>
            <a:off x="0" y="0"/>
            <a:ext cx="9144000" cy="212436"/>
          </a:xfrm>
          <a:prstGeom prst="rect">
            <a:avLst/>
          </a:prstGeom>
        </p:spPr>
      </p:pic>
    </p:spTree>
    <p:custDataLst>
      <p:tags r:id="rId1"/>
    </p:custDataLst>
    <p:extLst>
      <p:ext uri="{BB962C8B-B14F-4D97-AF65-F5344CB8AC3E}">
        <p14:creationId xmlns:p14="http://schemas.microsoft.com/office/powerpoint/2010/main" val="1609786501"/>
      </p:ext>
    </p:extLst>
  </p:cSld>
  <p:clrMapOvr>
    <a:masterClrMapping/>
  </p:clrMapOvr>
  <p:extLst>
    <p:ext uri="{DCECCB84-F9BA-43D5-87BE-67443E8EF086}">
      <p15:sldGuideLst xmlns:p15="http://schemas.microsoft.com/office/powerpoint/2012/main">
        <p15:guide id="2" pos="2880" userDrawn="1">
          <p15:clr>
            <a:srgbClr val="FBAE40"/>
          </p15:clr>
        </p15:guide>
        <p15:guide id="3" orient="horz" pos="120"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ie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11480"/>
            <a:ext cx="8229600" cy="1005840"/>
          </a:xfrm>
        </p:spPr>
        <p:txBody>
          <a:bodyPr lIns="0" rIns="0" anchor="b" anchorCtr="0">
            <a:normAutofit/>
          </a:bodyPr>
          <a:lstStyle>
            <a:lvl1pPr>
              <a:defRPr sz="3000"/>
            </a:lvl1pPr>
          </a:lstStyle>
          <a:p>
            <a:r>
              <a:rPr lang="en-US" dirty="0"/>
              <a:t>Click to Edit Master Title Style</a:t>
            </a:r>
          </a:p>
        </p:txBody>
      </p:sp>
      <p:sp>
        <p:nvSpPr>
          <p:cNvPr id="4" name="Chart Placeholder 3">
            <a:extLst>
              <a:ext uri="{FF2B5EF4-FFF2-40B4-BE49-F238E27FC236}">
                <a16:creationId xmlns:a16="http://schemas.microsoft.com/office/drawing/2014/main" id="{68978723-E2D5-40D8-885F-3224F1209B6F}"/>
              </a:ext>
            </a:extLst>
          </p:cNvPr>
          <p:cNvSpPr>
            <a:spLocks noGrp="1"/>
          </p:cNvSpPr>
          <p:nvPr>
            <p:ph type="chart" sz="quarter" idx="10"/>
          </p:nvPr>
        </p:nvSpPr>
        <p:spPr>
          <a:xfrm>
            <a:off x="478238" y="1645922"/>
            <a:ext cx="3840480" cy="4657725"/>
          </a:xfrm>
        </p:spPr>
        <p:txBody>
          <a:bodyPr>
            <a:normAutofit/>
          </a:bodyPr>
          <a:lstStyle>
            <a:lvl1pPr>
              <a:defRPr sz="2000"/>
            </a:lvl1pPr>
          </a:lstStyle>
          <a:p>
            <a:endParaRPr lang="en-US" dirty="0"/>
          </a:p>
        </p:txBody>
      </p:sp>
      <p:sp>
        <p:nvSpPr>
          <p:cNvPr id="13" name="Chart Placeholder 3">
            <a:extLst>
              <a:ext uri="{FF2B5EF4-FFF2-40B4-BE49-F238E27FC236}">
                <a16:creationId xmlns:a16="http://schemas.microsoft.com/office/drawing/2014/main" id="{76FE0244-6016-415E-A7A5-5D59A7F11AEB}"/>
              </a:ext>
            </a:extLst>
          </p:cNvPr>
          <p:cNvSpPr>
            <a:spLocks noGrp="1"/>
          </p:cNvSpPr>
          <p:nvPr>
            <p:ph type="chart" sz="quarter" idx="11"/>
          </p:nvPr>
        </p:nvSpPr>
        <p:spPr>
          <a:xfrm>
            <a:off x="4857895" y="1645922"/>
            <a:ext cx="3840480" cy="4657725"/>
          </a:xfrm>
        </p:spPr>
        <p:txBody>
          <a:bodyPr>
            <a:normAutofit/>
          </a:bodyPr>
          <a:lstStyle>
            <a:lvl1pPr>
              <a:defRPr sz="2000"/>
            </a:lvl1pPr>
          </a:lstStyle>
          <a:p>
            <a:endParaRPr lang="en-US" dirty="0"/>
          </a:p>
        </p:txBody>
      </p:sp>
      <p:sp>
        <p:nvSpPr>
          <p:cNvPr id="10" name="Rectangle 9">
            <a:extLst>
              <a:ext uri="{FF2B5EF4-FFF2-40B4-BE49-F238E27FC236}">
                <a16:creationId xmlns:a16="http://schemas.microsoft.com/office/drawing/2014/main" id="{3DE5E661-806A-495E-8FD9-005E6FCD8639}"/>
              </a:ext>
            </a:extLst>
          </p:cNvPr>
          <p:cNvSpPr>
            <a:spLocks noChangeArrowheads="1"/>
          </p:cNvSpPr>
          <p:nvPr userDrawn="1"/>
        </p:nvSpPr>
        <p:spPr bwMode="white">
          <a:xfrm>
            <a:off x="8426967" y="6497462"/>
            <a:ext cx="535991" cy="2811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algn="r" defTabSz="887553" fontAlgn="base">
              <a:spcBef>
                <a:spcPct val="0"/>
              </a:spcBef>
              <a:spcAft>
                <a:spcPct val="0"/>
              </a:spcAft>
            </a:pPr>
            <a:r>
              <a:rPr lang="en-US" sz="900" b="0" dirty="0">
                <a:solidFill>
                  <a:srgbClr val="245397"/>
                </a:solidFill>
                <a:latin typeface="Century Gothic" panose="020B0502020202020204" pitchFamily="34" charset="0"/>
                <a:ea typeface="Arial Unicode MS"/>
                <a:cs typeface="Arial Unicode MS"/>
              </a:rPr>
              <a:t>| </a:t>
            </a:r>
            <a:fld id="{8D49C36D-2828-4A97-99A8-90B5CE38AFFC}" type="slidenum">
              <a:rPr lang="en-US" sz="900" b="0" smtClean="0">
                <a:solidFill>
                  <a:srgbClr val="245397"/>
                </a:solidFill>
                <a:latin typeface="Century Gothic" panose="020B0502020202020204" pitchFamily="34" charset="0"/>
                <a:ea typeface="Arial Unicode MS"/>
                <a:cs typeface="Arial Unicode MS"/>
              </a:rPr>
              <a:pPr algn="r" defTabSz="887553" fontAlgn="base">
                <a:spcBef>
                  <a:spcPct val="0"/>
                </a:spcBef>
                <a:spcAft>
                  <a:spcPct val="0"/>
                </a:spcAft>
              </a:pPr>
              <a:t>‹#›</a:t>
            </a:fld>
            <a:endParaRPr lang="en-US" sz="900" b="0" dirty="0">
              <a:solidFill>
                <a:srgbClr val="245397"/>
              </a:solidFill>
              <a:latin typeface="Century Gothic" panose="020B0502020202020204" pitchFamily="34" charset="0"/>
              <a:ea typeface="Arial Unicode MS"/>
              <a:cs typeface="Arial Unicode MS"/>
            </a:endParaRPr>
          </a:p>
        </p:txBody>
      </p:sp>
      <p:pic>
        <p:nvPicPr>
          <p:cNvPr id="11" name="Picture 10">
            <a:extLst>
              <a:ext uri="{FF2B5EF4-FFF2-40B4-BE49-F238E27FC236}">
                <a16:creationId xmlns:a16="http://schemas.microsoft.com/office/drawing/2014/main" id="{2314D870-A350-4809-BA32-C0D8852DC56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2011" y="6490835"/>
            <a:ext cx="447519" cy="227685"/>
          </a:xfrm>
          <a:prstGeom prst="rect">
            <a:avLst/>
          </a:prstGeom>
        </p:spPr>
      </p:pic>
      <p:pic>
        <p:nvPicPr>
          <p:cNvPr id="14" name="Picture 13">
            <a:extLst>
              <a:ext uri="{FF2B5EF4-FFF2-40B4-BE49-F238E27FC236}">
                <a16:creationId xmlns:a16="http://schemas.microsoft.com/office/drawing/2014/main" id="{F4FE0D79-BCD8-4122-A7F7-EFA1297C5B4C}"/>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b="77711"/>
          <a:stretch/>
        </p:blipFill>
        <p:spPr>
          <a:xfrm>
            <a:off x="0" y="0"/>
            <a:ext cx="9144000" cy="212436"/>
          </a:xfrm>
          <a:prstGeom prst="rect">
            <a:avLst/>
          </a:prstGeom>
        </p:spPr>
      </p:pic>
    </p:spTree>
    <p:custDataLst>
      <p:tags r:id="rId1"/>
    </p:custDataLst>
    <p:extLst>
      <p:ext uri="{BB962C8B-B14F-4D97-AF65-F5344CB8AC3E}">
        <p14:creationId xmlns:p14="http://schemas.microsoft.com/office/powerpoint/2010/main" val="2028659928"/>
      </p:ext>
    </p:extLst>
  </p:cSld>
  <p:clrMapOvr>
    <a:masterClrMapping/>
  </p:clrMapOvr>
  <p:extLst>
    <p:ext uri="{DCECCB84-F9BA-43D5-87BE-67443E8EF086}">
      <p15:sldGuideLst xmlns:p15="http://schemas.microsoft.com/office/powerpoint/2012/main">
        <p15:guide id="2" pos="2880" userDrawn="1">
          <p15:clr>
            <a:srgbClr val="FBAE40"/>
          </p15:clr>
        </p15:guide>
        <p15:guide id="3" orient="horz" pos="12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994051C-1F2F-4C98-B3CB-63AB3DE1925A}"/>
              </a:ext>
            </a:extLst>
          </p:cNvPr>
          <p:cNvSpPr>
            <a:spLocks noChangeArrowheads="1"/>
          </p:cNvSpPr>
          <p:nvPr userDrawn="1"/>
        </p:nvSpPr>
        <p:spPr bwMode="white">
          <a:xfrm>
            <a:off x="8426967" y="6497462"/>
            <a:ext cx="535991" cy="2811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algn="r" defTabSz="887553" fontAlgn="base">
              <a:spcBef>
                <a:spcPct val="0"/>
              </a:spcBef>
              <a:spcAft>
                <a:spcPct val="0"/>
              </a:spcAft>
            </a:pPr>
            <a:r>
              <a:rPr lang="en-US" sz="900" b="0" dirty="0">
                <a:solidFill>
                  <a:srgbClr val="245397"/>
                </a:solidFill>
                <a:latin typeface="Century Gothic" panose="020B0502020202020204" pitchFamily="34" charset="0"/>
                <a:ea typeface="Arial Unicode MS"/>
                <a:cs typeface="Arial Unicode MS"/>
              </a:rPr>
              <a:t>| </a:t>
            </a:r>
            <a:fld id="{8D49C36D-2828-4A97-99A8-90B5CE38AFFC}" type="slidenum">
              <a:rPr lang="en-US" sz="900" b="0" smtClean="0">
                <a:solidFill>
                  <a:srgbClr val="245397"/>
                </a:solidFill>
                <a:latin typeface="Century Gothic" panose="020B0502020202020204" pitchFamily="34" charset="0"/>
                <a:ea typeface="Arial Unicode MS"/>
                <a:cs typeface="Arial Unicode MS"/>
              </a:rPr>
              <a:pPr algn="r" defTabSz="887553" fontAlgn="base">
                <a:spcBef>
                  <a:spcPct val="0"/>
                </a:spcBef>
                <a:spcAft>
                  <a:spcPct val="0"/>
                </a:spcAft>
              </a:pPr>
              <a:t>‹#›</a:t>
            </a:fld>
            <a:endParaRPr lang="en-US" sz="900" b="0" dirty="0">
              <a:solidFill>
                <a:srgbClr val="245397"/>
              </a:solidFill>
              <a:latin typeface="Century Gothic" panose="020B0502020202020204" pitchFamily="34" charset="0"/>
              <a:ea typeface="Arial Unicode MS"/>
              <a:cs typeface="Arial Unicode MS"/>
            </a:endParaRPr>
          </a:p>
        </p:txBody>
      </p:sp>
      <p:pic>
        <p:nvPicPr>
          <p:cNvPr id="6" name="Picture 5">
            <a:extLst>
              <a:ext uri="{FF2B5EF4-FFF2-40B4-BE49-F238E27FC236}">
                <a16:creationId xmlns:a16="http://schemas.microsoft.com/office/drawing/2014/main" id="{299E4F14-DD18-478E-BF25-1CB2A850971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2011" y="6490835"/>
            <a:ext cx="447519" cy="227685"/>
          </a:xfrm>
          <a:prstGeom prst="rect">
            <a:avLst/>
          </a:prstGeom>
        </p:spPr>
      </p:pic>
      <p:pic>
        <p:nvPicPr>
          <p:cNvPr id="10" name="Picture 9">
            <a:extLst>
              <a:ext uri="{FF2B5EF4-FFF2-40B4-BE49-F238E27FC236}">
                <a16:creationId xmlns:a16="http://schemas.microsoft.com/office/drawing/2014/main" id="{1B71B78D-D6BA-4A80-9DD5-777552054415}"/>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b="77711"/>
          <a:stretch/>
        </p:blipFill>
        <p:spPr>
          <a:xfrm>
            <a:off x="0" y="0"/>
            <a:ext cx="9144000" cy="212436"/>
          </a:xfrm>
          <a:prstGeom prst="rect">
            <a:avLst/>
          </a:prstGeom>
        </p:spPr>
      </p:pic>
    </p:spTree>
    <p:custDataLst>
      <p:tags r:id="rId1"/>
    </p:custDataLst>
    <p:extLst>
      <p:ext uri="{BB962C8B-B14F-4D97-AF65-F5344CB8AC3E}">
        <p14:creationId xmlns:p14="http://schemas.microsoft.com/office/powerpoint/2010/main" val="42391317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Disclaimer">
    <p:spTree>
      <p:nvGrpSpPr>
        <p:cNvPr id="1" name=""/>
        <p:cNvGrpSpPr/>
        <p:nvPr/>
      </p:nvGrpSpPr>
      <p:grpSpPr>
        <a:xfrm>
          <a:off x="0" y="0"/>
          <a:ext cx="0" cy="0"/>
          <a:chOff x="0" y="0"/>
          <a:chExt cx="0" cy="0"/>
        </a:xfrm>
      </p:grpSpPr>
      <p:sp>
        <p:nvSpPr>
          <p:cNvPr id="3" name="Rectangle 2"/>
          <p:cNvSpPr/>
          <p:nvPr/>
        </p:nvSpPr>
        <p:spPr>
          <a:xfrm>
            <a:off x="534990" y="5844207"/>
            <a:ext cx="8061325" cy="772006"/>
          </a:xfrm>
          <a:prstGeom prst="rect">
            <a:avLst/>
          </a:prstGeom>
        </p:spPr>
        <p:txBody>
          <a:bodyPr wrap="square">
            <a:spAutoFit/>
          </a:bodyPr>
          <a:lstStyle/>
          <a:p>
            <a:pPr>
              <a:spcAft>
                <a:spcPts val="500"/>
              </a:spcAft>
            </a:pPr>
            <a:r>
              <a:rPr lang="en-US" sz="1000" dirty="0">
                <a:solidFill>
                  <a:srgbClr val="363636"/>
                </a:solidFill>
                <a:latin typeface="Calibri" charset="0"/>
                <a:ea typeface="Calibri" charset="0"/>
                <a:cs typeface="Calibri" charset="0"/>
              </a:rPr>
              <a:t>CONFIDENTIAL AND PROPRIETARY: This document and the information contained herein is confidential and proprietary information of USI Insurance Services, LLC ("USI"). Recipient agrees not to copy, reproduce or distribute this document, in whole or in part, without the prior written consent of USI. Estimates are illustrative given data limitation, may not be cumulative and are subject to change based on carrier underwriting.   </a:t>
            </a:r>
          </a:p>
          <a:p>
            <a:pPr>
              <a:spcAft>
                <a:spcPts val="500"/>
              </a:spcAft>
            </a:pPr>
            <a:r>
              <a:rPr lang="en-US" sz="1000" dirty="0">
                <a:solidFill>
                  <a:srgbClr val="363636"/>
                </a:solidFill>
                <a:latin typeface="Calibri" charset="0"/>
                <a:ea typeface="Calibri" charset="0"/>
                <a:cs typeface="Calibri" charset="0"/>
              </a:rPr>
              <a:t>© 2019 USI Insurance Services. All rights reserved.</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8367" y="5195710"/>
            <a:ext cx="893283" cy="466656"/>
          </a:xfrm>
          <a:prstGeom prst="rect">
            <a:avLst/>
          </a:prstGeom>
        </p:spPr>
      </p:pic>
      <p:pic>
        <p:nvPicPr>
          <p:cNvPr id="6" name="Picture 5">
            <a:extLst>
              <a:ext uri="{FF2B5EF4-FFF2-40B4-BE49-F238E27FC236}">
                <a16:creationId xmlns:a16="http://schemas.microsoft.com/office/drawing/2014/main" id="{EC1436BD-9418-4EC8-8075-F3727E71C27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8367" y="5195710"/>
            <a:ext cx="893283" cy="466656"/>
          </a:xfrm>
          <a:prstGeom prst="rect">
            <a:avLst/>
          </a:prstGeom>
        </p:spPr>
      </p:pic>
    </p:spTree>
    <p:custDataLst>
      <p:tags r:id="rId1"/>
    </p:custDataLst>
    <p:extLst>
      <p:ext uri="{BB962C8B-B14F-4D97-AF65-F5344CB8AC3E}">
        <p14:creationId xmlns:p14="http://schemas.microsoft.com/office/powerpoint/2010/main" val="12559137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P&amp;C Orange - Body Head only">
    <p:spTree>
      <p:nvGrpSpPr>
        <p:cNvPr id="1" name=""/>
        <p:cNvGrpSpPr/>
        <p:nvPr/>
      </p:nvGrpSpPr>
      <p:grpSpPr>
        <a:xfrm>
          <a:off x="0" y="0"/>
          <a:ext cx="0" cy="0"/>
          <a:chOff x="0" y="0"/>
          <a:chExt cx="0" cy="0"/>
        </a:xfrm>
      </p:grpSpPr>
      <p:pic>
        <p:nvPicPr>
          <p:cNvPr id="10" name="Picture 9" descr="Diagram&#10;&#10;Description automatically generated">
            <a:extLst>
              <a:ext uri="{FF2B5EF4-FFF2-40B4-BE49-F238E27FC236}">
                <a16:creationId xmlns:a16="http://schemas.microsoft.com/office/drawing/2014/main" id="{869BA2F9-7957-4DD3-9EC7-05693CF31C1F}"/>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16" y="1282"/>
            <a:ext cx="9143985" cy="1313168"/>
          </a:xfrm>
          <a:prstGeom prst="rect">
            <a:avLst/>
          </a:prstGeom>
        </p:spPr>
      </p:pic>
      <p:sp>
        <p:nvSpPr>
          <p:cNvPr id="20" name="Rectangle 19">
            <a:extLst>
              <a:ext uri="{FF2B5EF4-FFF2-40B4-BE49-F238E27FC236}">
                <a16:creationId xmlns:a16="http://schemas.microsoft.com/office/drawing/2014/main" id="{CE9AA0C4-7D76-4709-A93C-3CCA13EEA0CA}"/>
              </a:ext>
            </a:extLst>
          </p:cNvPr>
          <p:cNvSpPr/>
          <p:nvPr userDrawn="1"/>
        </p:nvSpPr>
        <p:spPr bwMode="auto">
          <a:xfrm>
            <a:off x="0" y="0"/>
            <a:ext cx="9144000" cy="1314450"/>
          </a:xfrm>
          <a:prstGeom prst="rect">
            <a:avLst/>
          </a:prstGeom>
          <a:solidFill>
            <a:schemeClr val="bg1">
              <a:alpha val="88000"/>
            </a:schemeClr>
          </a:solidFill>
          <a:ln w="12700" cap="flat" cmpd="sng" algn="ctr">
            <a:no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marL="0" marR="0" indent="0" algn="ctr" defTabSz="6858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dirty="0">
              <a:ln>
                <a:noFill/>
              </a:ln>
              <a:solidFill>
                <a:schemeClr val="tx1"/>
              </a:solidFill>
              <a:effectLst/>
              <a:latin typeface="Arial" charset="0"/>
            </a:endParaRPr>
          </a:p>
        </p:txBody>
      </p:sp>
      <p:grpSp>
        <p:nvGrpSpPr>
          <p:cNvPr id="21" name="Group 20">
            <a:extLst>
              <a:ext uri="{FF2B5EF4-FFF2-40B4-BE49-F238E27FC236}">
                <a16:creationId xmlns:a16="http://schemas.microsoft.com/office/drawing/2014/main" id="{5678BD1B-E94C-49D6-864B-FACA8119B76C}"/>
              </a:ext>
            </a:extLst>
          </p:cNvPr>
          <p:cNvGrpSpPr/>
          <p:nvPr userDrawn="1"/>
        </p:nvGrpSpPr>
        <p:grpSpPr>
          <a:xfrm>
            <a:off x="0" y="1207008"/>
            <a:ext cx="9144000" cy="109728"/>
            <a:chOff x="0" y="1207008"/>
            <a:chExt cx="12192000" cy="109728"/>
          </a:xfrm>
        </p:grpSpPr>
        <p:sp>
          <p:nvSpPr>
            <p:cNvPr id="22" name="Rectangle 21">
              <a:extLst>
                <a:ext uri="{FF2B5EF4-FFF2-40B4-BE49-F238E27FC236}">
                  <a16:creationId xmlns:a16="http://schemas.microsoft.com/office/drawing/2014/main" id="{0EADA890-479C-418B-B006-EBD39D0B39D4}"/>
                </a:ext>
              </a:extLst>
            </p:cNvPr>
            <p:cNvSpPr/>
            <p:nvPr userDrawn="1"/>
          </p:nvSpPr>
          <p:spPr>
            <a:xfrm>
              <a:off x="771525" y="1207008"/>
              <a:ext cx="11420475" cy="109728"/>
            </a:xfrm>
            <a:prstGeom prst="rect">
              <a:avLst/>
            </a:prstGeom>
            <a:solidFill>
              <a:srgbClr val="00529B"/>
            </a:solidFill>
            <a:ln w="349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US" sz="1500" dirty="0">
                <a:solidFill>
                  <a:schemeClr val="tx1"/>
                </a:solidFill>
                <a:latin typeface="Arial" charset="0"/>
              </a:endParaRPr>
            </a:p>
          </p:txBody>
        </p:sp>
        <p:sp>
          <p:nvSpPr>
            <p:cNvPr id="23" name="Rectangle 22">
              <a:extLst>
                <a:ext uri="{FF2B5EF4-FFF2-40B4-BE49-F238E27FC236}">
                  <a16:creationId xmlns:a16="http://schemas.microsoft.com/office/drawing/2014/main" id="{DC0AD3D8-F95D-4745-B596-F91880729AD2}"/>
                </a:ext>
              </a:extLst>
            </p:cNvPr>
            <p:cNvSpPr/>
            <p:nvPr userDrawn="1"/>
          </p:nvSpPr>
          <p:spPr>
            <a:xfrm>
              <a:off x="0" y="1207008"/>
              <a:ext cx="731520" cy="109728"/>
            </a:xfrm>
            <a:prstGeom prst="rect">
              <a:avLst/>
            </a:prstGeom>
            <a:solidFill>
              <a:srgbClr val="EE8A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DE949F6A-C7C3-4E97-AF4F-643213733987}"/>
                </a:ext>
              </a:extLst>
            </p:cNvPr>
            <p:cNvSpPr/>
            <p:nvPr userDrawn="1"/>
          </p:nvSpPr>
          <p:spPr>
            <a:xfrm>
              <a:off x="727710" y="1207008"/>
              <a:ext cx="45719" cy="109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C7222623-112A-4A4E-B971-DAF847A953B5}"/>
              </a:ext>
            </a:extLst>
          </p:cNvPr>
          <p:cNvSpPr>
            <a:spLocks noGrp="1"/>
          </p:cNvSpPr>
          <p:nvPr>
            <p:ph type="title"/>
          </p:nvPr>
        </p:nvSpPr>
        <p:spPr>
          <a:xfrm>
            <a:off x="596646" y="634492"/>
            <a:ext cx="8190310" cy="457200"/>
          </a:xfrm>
        </p:spPr>
        <p:txBody>
          <a:bodyPr anchor="b" anchorCtr="0">
            <a:normAutofit/>
          </a:bodyPr>
          <a:lstStyle>
            <a:lvl1pPr>
              <a:defRPr sz="2100">
                <a:solidFill>
                  <a:srgbClr val="00529B"/>
                </a:solidFill>
              </a:defRPr>
            </a:lvl1pPr>
          </a:lstStyle>
          <a:p>
            <a:r>
              <a:rPr lang="en-US" dirty="0"/>
              <a:t>Click to edit Master title style</a:t>
            </a:r>
          </a:p>
        </p:txBody>
      </p:sp>
    </p:spTree>
    <p:extLst>
      <p:ext uri="{BB962C8B-B14F-4D97-AF65-F5344CB8AC3E}">
        <p14:creationId xmlns:p14="http://schemas.microsoft.com/office/powerpoint/2010/main" val="366549081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P&amp;C Orange -blank side pictur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410314FF-1CD0-4BB1-9B78-D2D3CA70E81A}"/>
              </a:ext>
            </a:extLst>
          </p:cNvPr>
          <p:cNvSpPr>
            <a:spLocks noGrp="1"/>
          </p:cNvSpPr>
          <p:nvPr>
            <p:ph type="pic" sz="quarter" idx="10"/>
          </p:nvPr>
        </p:nvSpPr>
        <p:spPr>
          <a:xfrm>
            <a:off x="1" y="0"/>
            <a:ext cx="2751535" cy="6858000"/>
          </a:xfrm>
        </p:spPr>
        <p:txBody>
          <a:bodyPr/>
          <a:lstStyle/>
          <a:p>
            <a:endParaRPr lang="en-US" dirty="0"/>
          </a:p>
        </p:txBody>
      </p:sp>
      <p:sp>
        <p:nvSpPr>
          <p:cNvPr id="9" name="Title 1">
            <a:extLst>
              <a:ext uri="{FF2B5EF4-FFF2-40B4-BE49-F238E27FC236}">
                <a16:creationId xmlns:a16="http://schemas.microsoft.com/office/drawing/2014/main" id="{13018C87-83FD-4AF9-BAAA-168CC6437E96}"/>
              </a:ext>
            </a:extLst>
          </p:cNvPr>
          <p:cNvSpPr>
            <a:spLocks noGrp="1"/>
          </p:cNvSpPr>
          <p:nvPr>
            <p:ph type="title"/>
          </p:nvPr>
        </p:nvSpPr>
        <p:spPr>
          <a:xfrm>
            <a:off x="3430469" y="641872"/>
            <a:ext cx="5210613" cy="482222"/>
          </a:xfrm>
          <a:prstGeom prst="rect">
            <a:avLst/>
          </a:prstGeom>
        </p:spPr>
        <p:txBody>
          <a:bodyPr lIns="0" rIns="0" anchor="b" anchorCtr="0">
            <a:normAutofit/>
          </a:bodyPr>
          <a:lstStyle>
            <a:lvl1pPr>
              <a:defRPr sz="2400"/>
            </a:lvl1pPr>
          </a:lstStyle>
          <a:p>
            <a:endParaRPr lang="en-US" dirty="0"/>
          </a:p>
        </p:txBody>
      </p:sp>
      <p:sp>
        <p:nvSpPr>
          <p:cNvPr id="10" name="Content Placeholder 2">
            <a:extLst>
              <a:ext uri="{FF2B5EF4-FFF2-40B4-BE49-F238E27FC236}">
                <a16:creationId xmlns:a16="http://schemas.microsoft.com/office/drawing/2014/main" id="{1027EF6C-91C9-444B-A7DC-30CD7E3A701D}"/>
              </a:ext>
            </a:extLst>
          </p:cNvPr>
          <p:cNvSpPr>
            <a:spLocks noGrp="1"/>
          </p:cNvSpPr>
          <p:nvPr>
            <p:ph idx="1" hasCustomPrompt="1"/>
          </p:nvPr>
        </p:nvSpPr>
        <p:spPr>
          <a:xfrm>
            <a:off x="3430468" y="1655064"/>
            <a:ext cx="5210613" cy="4608576"/>
          </a:xfrm>
          <a:prstGeom prst="rect">
            <a:avLst/>
          </a:prstGeom>
        </p:spPr>
        <p:txBody>
          <a:bodyPr lIns="0" tIns="0" rIns="0" bIns="0">
            <a:normAutofit/>
          </a:bodyPr>
          <a:lstStyle>
            <a:lvl1pPr>
              <a:lnSpc>
                <a:spcPct val="100000"/>
              </a:lnSpc>
              <a:spcBef>
                <a:spcPts val="900"/>
              </a:spcBef>
              <a:defRPr sz="1500">
                <a:solidFill>
                  <a:srgbClr val="616161"/>
                </a:solidFill>
                <a:latin typeface="Century Gothic" panose="020B0502020202020204" pitchFamily="34" charset="0"/>
                <a:cs typeface="Calibri" panose="020F0502020204030204" pitchFamily="34" charset="0"/>
              </a:defRPr>
            </a:lvl1pPr>
            <a:lvl2pPr marL="515541" indent="-257175">
              <a:lnSpc>
                <a:spcPct val="100000"/>
              </a:lnSpc>
              <a:spcBef>
                <a:spcPts val="450"/>
              </a:spcBef>
              <a:defRPr sz="1350">
                <a:solidFill>
                  <a:srgbClr val="616161"/>
                </a:solidFill>
                <a:latin typeface="Century Gothic" panose="020B0502020202020204" pitchFamily="34" charset="0"/>
                <a:cs typeface="Calibri" panose="020F0502020204030204" pitchFamily="34" charset="0"/>
              </a:defRPr>
            </a:lvl2pPr>
            <a:lvl3pPr marL="685800" indent="-170260">
              <a:lnSpc>
                <a:spcPct val="100000"/>
              </a:lnSpc>
              <a:spcBef>
                <a:spcPts val="225"/>
              </a:spcBef>
              <a:defRPr sz="1200">
                <a:solidFill>
                  <a:srgbClr val="616161"/>
                </a:solidFill>
                <a:latin typeface="Century Gothic" panose="020B0502020202020204" pitchFamily="34" charset="0"/>
                <a:cs typeface="Calibri" panose="020F0502020204030204" pitchFamily="34" charset="0"/>
              </a:defRPr>
            </a:lvl3pPr>
            <a:lvl4pPr marL="856060" indent="-170260">
              <a:lnSpc>
                <a:spcPct val="100000"/>
              </a:lnSpc>
              <a:spcBef>
                <a:spcPts val="225"/>
              </a:spcBef>
              <a:defRPr sz="1050">
                <a:solidFill>
                  <a:srgbClr val="616161"/>
                </a:solidFill>
                <a:latin typeface="Century Gothic" panose="020B0502020202020204" pitchFamily="34" charset="0"/>
                <a:cs typeface="Calibri" panose="020F0502020204030204" pitchFamily="34" charset="0"/>
              </a:defRPr>
            </a:lvl4pPr>
            <a:lvl5pPr marL="1032272" indent="-176213">
              <a:lnSpc>
                <a:spcPct val="100000"/>
              </a:lnSpc>
              <a:spcBef>
                <a:spcPts val="225"/>
              </a:spcBef>
              <a:defRPr sz="1050">
                <a:solidFill>
                  <a:srgbClr val="616161"/>
                </a:solidFill>
                <a:latin typeface="Century Gothic" panose="020B0502020202020204" pitchFamily="34" charset="0"/>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6D1C1F7B-1693-4945-AB8B-FE4CDC07236D}"/>
              </a:ext>
            </a:extLst>
          </p:cNvPr>
          <p:cNvSpPr/>
          <p:nvPr userDrawn="1"/>
        </p:nvSpPr>
        <p:spPr bwMode="auto">
          <a:xfrm>
            <a:off x="2992756" y="1300480"/>
            <a:ext cx="378827" cy="109728"/>
          </a:xfrm>
          <a:prstGeom prst="rect">
            <a:avLst/>
          </a:prstGeom>
          <a:solidFill>
            <a:srgbClr val="EE8A1D"/>
          </a:solidFill>
          <a:ln w="34925" cap="flat" cmpd="sng" algn="ctr">
            <a:no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marL="0" marR="0" indent="0" algn="ctr" defTabSz="6858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dirty="0">
              <a:ln>
                <a:noFill/>
              </a:ln>
              <a:solidFill>
                <a:schemeClr val="tx1"/>
              </a:solidFill>
              <a:effectLst/>
              <a:latin typeface="Arial" charset="0"/>
            </a:endParaRPr>
          </a:p>
        </p:txBody>
      </p:sp>
      <p:sp>
        <p:nvSpPr>
          <p:cNvPr id="12" name="Rectangle 11">
            <a:extLst>
              <a:ext uri="{FF2B5EF4-FFF2-40B4-BE49-F238E27FC236}">
                <a16:creationId xmlns:a16="http://schemas.microsoft.com/office/drawing/2014/main" id="{ACB17D59-050B-4ECF-A54C-7BD0006C4903}"/>
              </a:ext>
            </a:extLst>
          </p:cNvPr>
          <p:cNvSpPr/>
          <p:nvPr userDrawn="1"/>
        </p:nvSpPr>
        <p:spPr bwMode="auto">
          <a:xfrm>
            <a:off x="3407569" y="1300480"/>
            <a:ext cx="5405809" cy="109728"/>
          </a:xfrm>
          <a:prstGeom prst="rect">
            <a:avLst/>
          </a:prstGeom>
          <a:solidFill>
            <a:srgbClr val="00529B"/>
          </a:solidFill>
          <a:ln w="34925" cap="flat" cmpd="sng" algn="ctr">
            <a:no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marL="0" marR="0" indent="0" algn="ctr" defTabSz="6858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dirty="0">
              <a:ln>
                <a:noFill/>
              </a:ln>
              <a:solidFill>
                <a:schemeClr val="tx1"/>
              </a:solidFill>
              <a:effectLst/>
              <a:latin typeface="Arial" charset="0"/>
            </a:endParaRPr>
          </a:p>
        </p:txBody>
      </p:sp>
    </p:spTree>
    <p:custDataLst>
      <p:tags r:id="rId1"/>
    </p:custDataLst>
    <p:extLst>
      <p:ext uri="{BB962C8B-B14F-4D97-AF65-F5344CB8AC3E}">
        <p14:creationId xmlns:p14="http://schemas.microsoft.com/office/powerpoint/2010/main" val="88802833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extLst>
    <p:ext uri="{DCECCB84-F9BA-43D5-87BE-67443E8EF086}">
      <p15:sldGuideLst xmlns:p15="http://schemas.microsoft.com/office/powerpoint/2012/main">
        <p15:guide id="3" orient="horz" pos="120" userDrawn="1">
          <p15:clr>
            <a:srgbClr val="FBAE40"/>
          </p15:clr>
        </p15:guide>
        <p15:guide id="4" pos="3296" userDrawn="1">
          <p15:clr>
            <a:srgbClr val="FBAE40"/>
          </p15:clr>
        </p15:guide>
        <p15:guide id="5" orient="horz" pos="1512"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P&amp;C Orange - Topics">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13018C87-83FD-4AF9-BAAA-168CC6437E96}"/>
              </a:ext>
            </a:extLst>
          </p:cNvPr>
          <p:cNvSpPr>
            <a:spLocks noGrp="1"/>
          </p:cNvSpPr>
          <p:nvPr>
            <p:ph type="title"/>
          </p:nvPr>
        </p:nvSpPr>
        <p:spPr>
          <a:xfrm>
            <a:off x="3430469" y="641872"/>
            <a:ext cx="5210613" cy="482222"/>
          </a:xfrm>
          <a:prstGeom prst="rect">
            <a:avLst/>
          </a:prstGeom>
        </p:spPr>
        <p:txBody>
          <a:bodyPr lIns="0" rIns="0" anchor="b" anchorCtr="0">
            <a:normAutofit/>
          </a:bodyPr>
          <a:lstStyle>
            <a:lvl1pPr>
              <a:defRPr sz="2400"/>
            </a:lvl1pPr>
          </a:lstStyle>
          <a:p>
            <a:endParaRPr lang="en-US" dirty="0"/>
          </a:p>
        </p:txBody>
      </p:sp>
      <p:sp>
        <p:nvSpPr>
          <p:cNvPr id="10" name="Content Placeholder 2">
            <a:extLst>
              <a:ext uri="{FF2B5EF4-FFF2-40B4-BE49-F238E27FC236}">
                <a16:creationId xmlns:a16="http://schemas.microsoft.com/office/drawing/2014/main" id="{1027EF6C-91C9-444B-A7DC-30CD7E3A701D}"/>
              </a:ext>
            </a:extLst>
          </p:cNvPr>
          <p:cNvSpPr>
            <a:spLocks noGrp="1"/>
          </p:cNvSpPr>
          <p:nvPr>
            <p:ph idx="1" hasCustomPrompt="1"/>
          </p:nvPr>
        </p:nvSpPr>
        <p:spPr>
          <a:xfrm>
            <a:off x="3430468" y="1655064"/>
            <a:ext cx="5210613" cy="4608576"/>
          </a:xfrm>
          <a:prstGeom prst="rect">
            <a:avLst/>
          </a:prstGeom>
        </p:spPr>
        <p:txBody>
          <a:bodyPr lIns="0" tIns="0" rIns="0" bIns="0">
            <a:normAutofit/>
          </a:bodyPr>
          <a:lstStyle>
            <a:lvl1pPr>
              <a:lnSpc>
                <a:spcPct val="100000"/>
              </a:lnSpc>
              <a:spcBef>
                <a:spcPts val="900"/>
              </a:spcBef>
              <a:defRPr sz="1500">
                <a:solidFill>
                  <a:srgbClr val="616161"/>
                </a:solidFill>
                <a:latin typeface="Century Gothic" panose="020B0502020202020204" pitchFamily="34" charset="0"/>
                <a:cs typeface="Calibri" panose="020F0502020204030204" pitchFamily="34" charset="0"/>
              </a:defRPr>
            </a:lvl1pPr>
            <a:lvl2pPr marL="515541" indent="-257175">
              <a:lnSpc>
                <a:spcPct val="100000"/>
              </a:lnSpc>
              <a:spcBef>
                <a:spcPts val="450"/>
              </a:spcBef>
              <a:defRPr sz="1350">
                <a:solidFill>
                  <a:srgbClr val="616161"/>
                </a:solidFill>
                <a:latin typeface="Century Gothic" panose="020B0502020202020204" pitchFamily="34" charset="0"/>
                <a:cs typeface="Calibri" panose="020F0502020204030204" pitchFamily="34" charset="0"/>
              </a:defRPr>
            </a:lvl2pPr>
            <a:lvl3pPr marL="685800" indent="-170260">
              <a:lnSpc>
                <a:spcPct val="100000"/>
              </a:lnSpc>
              <a:spcBef>
                <a:spcPts val="225"/>
              </a:spcBef>
              <a:defRPr sz="1200">
                <a:solidFill>
                  <a:srgbClr val="616161"/>
                </a:solidFill>
                <a:latin typeface="Century Gothic" panose="020B0502020202020204" pitchFamily="34" charset="0"/>
                <a:cs typeface="Calibri" panose="020F0502020204030204" pitchFamily="34" charset="0"/>
              </a:defRPr>
            </a:lvl3pPr>
            <a:lvl4pPr marL="856060" indent="-170260">
              <a:lnSpc>
                <a:spcPct val="100000"/>
              </a:lnSpc>
              <a:spcBef>
                <a:spcPts val="225"/>
              </a:spcBef>
              <a:defRPr sz="1050">
                <a:solidFill>
                  <a:srgbClr val="616161"/>
                </a:solidFill>
                <a:latin typeface="Century Gothic" panose="020B0502020202020204" pitchFamily="34" charset="0"/>
                <a:cs typeface="Calibri" panose="020F0502020204030204" pitchFamily="34" charset="0"/>
              </a:defRPr>
            </a:lvl4pPr>
            <a:lvl5pPr marL="1032272" indent="-176213">
              <a:lnSpc>
                <a:spcPct val="100000"/>
              </a:lnSpc>
              <a:spcBef>
                <a:spcPts val="225"/>
              </a:spcBef>
              <a:defRPr sz="1050">
                <a:solidFill>
                  <a:srgbClr val="616161"/>
                </a:solidFill>
                <a:latin typeface="Century Gothic" panose="020B0502020202020204" pitchFamily="34" charset="0"/>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6D1C1F7B-1693-4945-AB8B-FE4CDC07236D}"/>
              </a:ext>
            </a:extLst>
          </p:cNvPr>
          <p:cNvSpPr/>
          <p:nvPr userDrawn="1"/>
        </p:nvSpPr>
        <p:spPr bwMode="auto">
          <a:xfrm>
            <a:off x="2992756" y="1300480"/>
            <a:ext cx="378827" cy="109728"/>
          </a:xfrm>
          <a:prstGeom prst="rect">
            <a:avLst/>
          </a:prstGeom>
          <a:solidFill>
            <a:srgbClr val="EE8A1D"/>
          </a:solidFill>
          <a:ln w="34925" cap="flat" cmpd="sng" algn="ctr">
            <a:no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marL="0" marR="0" indent="0" algn="ctr" defTabSz="6858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dirty="0">
              <a:ln>
                <a:noFill/>
              </a:ln>
              <a:solidFill>
                <a:schemeClr val="tx1"/>
              </a:solidFill>
              <a:effectLst/>
              <a:latin typeface="Arial" charset="0"/>
            </a:endParaRPr>
          </a:p>
        </p:txBody>
      </p:sp>
      <p:sp>
        <p:nvSpPr>
          <p:cNvPr id="12" name="Rectangle 11">
            <a:extLst>
              <a:ext uri="{FF2B5EF4-FFF2-40B4-BE49-F238E27FC236}">
                <a16:creationId xmlns:a16="http://schemas.microsoft.com/office/drawing/2014/main" id="{ACB17D59-050B-4ECF-A54C-7BD0006C4903}"/>
              </a:ext>
            </a:extLst>
          </p:cNvPr>
          <p:cNvSpPr/>
          <p:nvPr userDrawn="1"/>
        </p:nvSpPr>
        <p:spPr bwMode="auto">
          <a:xfrm>
            <a:off x="3407569" y="1300480"/>
            <a:ext cx="5405809" cy="109728"/>
          </a:xfrm>
          <a:prstGeom prst="rect">
            <a:avLst/>
          </a:prstGeom>
          <a:solidFill>
            <a:srgbClr val="00529B"/>
          </a:solidFill>
          <a:ln w="34925" cap="flat" cmpd="sng" algn="ctr">
            <a:no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marL="0" marR="0" indent="0" algn="ctr" defTabSz="6858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dirty="0">
              <a:ln>
                <a:noFill/>
              </a:ln>
              <a:solidFill>
                <a:schemeClr val="tx1"/>
              </a:solidFill>
              <a:effectLst/>
              <a:latin typeface="Arial" charset="0"/>
            </a:endParaRPr>
          </a:p>
        </p:txBody>
      </p:sp>
      <p:pic>
        <p:nvPicPr>
          <p:cNvPr id="3" name="Picture 2">
            <a:extLst>
              <a:ext uri="{FF2B5EF4-FFF2-40B4-BE49-F238E27FC236}">
                <a16:creationId xmlns:a16="http://schemas.microsoft.com/office/drawing/2014/main" id="{BC8560AC-F5C9-0907-A205-56EA52DE62D6}"/>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b="-13807"/>
          <a:stretch/>
        </p:blipFill>
        <p:spPr>
          <a:xfrm>
            <a:off x="1" y="3"/>
            <a:ext cx="2874926" cy="7809779"/>
          </a:xfrm>
          <a:prstGeom prst="rect">
            <a:avLst/>
          </a:prstGeom>
        </p:spPr>
      </p:pic>
    </p:spTree>
    <p:custDataLst>
      <p:tags r:id="rId1"/>
    </p:custDataLst>
    <p:extLst>
      <p:ext uri="{BB962C8B-B14F-4D97-AF65-F5344CB8AC3E}">
        <p14:creationId xmlns:p14="http://schemas.microsoft.com/office/powerpoint/2010/main" val="289736160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extLst>
    <p:ext uri="{DCECCB84-F9BA-43D5-87BE-67443E8EF086}">
      <p15:sldGuideLst xmlns:p15="http://schemas.microsoft.com/office/powerpoint/2012/main">
        <p15:guide id="3" orient="horz" pos="120" userDrawn="1">
          <p15:clr>
            <a:srgbClr val="FBAE40"/>
          </p15:clr>
        </p15:guide>
        <p15:guide id="4" pos="3296" userDrawn="1">
          <p15:clr>
            <a:srgbClr val="FBAE40"/>
          </p15:clr>
        </p15:guide>
        <p15:guide id="5" orient="horz" pos="1512"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over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50886" y="379243"/>
            <a:ext cx="1042416" cy="521748"/>
          </a:xfrm>
          <a:prstGeom prst="rect">
            <a:avLst/>
          </a:prstGeom>
        </p:spPr>
      </p:pic>
      <p:sp>
        <p:nvSpPr>
          <p:cNvPr id="2" name="Title 1"/>
          <p:cNvSpPr>
            <a:spLocks noGrp="1"/>
          </p:cNvSpPr>
          <p:nvPr>
            <p:ph type="ctrTitle" hasCustomPrompt="1"/>
          </p:nvPr>
        </p:nvSpPr>
        <p:spPr>
          <a:xfrm>
            <a:off x="535211" y="2454471"/>
            <a:ext cx="8046720" cy="1152331"/>
          </a:xfrm>
          <a:noFill/>
          <a:ln w="9525">
            <a:noFill/>
            <a:miter lim="800000"/>
            <a:headEnd/>
            <a:tailEnd/>
          </a:ln>
        </p:spPr>
        <p:txBody>
          <a:bodyPr lIns="0" tIns="0" rIns="0" bIns="0" anchor="t" anchorCtr="0">
            <a:normAutofit/>
          </a:bodyPr>
          <a:lstStyle>
            <a:lvl1pPr algn="l" rtl="0" eaLnBrk="1" fontAlgn="base" hangingPunct="1">
              <a:lnSpc>
                <a:spcPct val="105000"/>
              </a:lnSpc>
              <a:spcBef>
                <a:spcPct val="0"/>
              </a:spcBef>
              <a:spcAft>
                <a:spcPct val="0"/>
              </a:spcAft>
              <a:defRPr lang="en-US" sz="4000" b="0" i="0" kern="1200" cap="all" baseline="0" dirty="0">
                <a:solidFill>
                  <a:srgbClr val="00529B"/>
                </a:solidFill>
                <a:latin typeface="Century Gothic" panose="020B0502020202020204" pitchFamily="34" charset="0"/>
                <a:ea typeface="+mj-ea"/>
                <a:cs typeface="+mj-cs"/>
              </a:defRPr>
            </a:lvl1pPr>
          </a:lstStyle>
          <a:p>
            <a:r>
              <a:rPr lang="en-US" dirty="0"/>
              <a:t>CLICK TO EDIT MASTER TITLE</a:t>
            </a:r>
          </a:p>
        </p:txBody>
      </p:sp>
      <p:sp>
        <p:nvSpPr>
          <p:cNvPr id="3" name="Subtitle 2"/>
          <p:cNvSpPr>
            <a:spLocks noGrp="1"/>
          </p:cNvSpPr>
          <p:nvPr>
            <p:ph type="subTitle" idx="1" hasCustomPrompt="1"/>
          </p:nvPr>
        </p:nvSpPr>
        <p:spPr>
          <a:xfrm>
            <a:off x="558361" y="1863525"/>
            <a:ext cx="6400800" cy="485976"/>
          </a:xfrm>
          <a:noFill/>
          <a:ln w="9525">
            <a:noFill/>
            <a:miter lim="800000"/>
            <a:headEnd/>
            <a:tailEnd/>
          </a:ln>
          <a:effectLst/>
        </p:spPr>
        <p:txBody>
          <a:bodyPr lIns="0" tIns="0" rIns="0" bIns="0" anchor="b" anchorCtr="0">
            <a:noAutofit/>
          </a:bodyPr>
          <a:lstStyle>
            <a:lvl1pPr marL="0" indent="0" algn="l" rtl="0" eaLnBrk="1" fontAlgn="base" hangingPunct="1">
              <a:lnSpc>
                <a:spcPct val="120000"/>
              </a:lnSpc>
              <a:spcBef>
                <a:spcPct val="20000"/>
              </a:spcBef>
              <a:spcAft>
                <a:spcPct val="0"/>
              </a:spcAft>
              <a:buFont typeface="Wingdings" pitchFamily="2" charset="2"/>
              <a:buNone/>
              <a:defRPr lang="en-US" sz="1400" b="0" i="0" cap="all" baseline="0" dirty="0">
                <a:solidFill>
                  <a:srgbClr val="262626"/>
                </a:solidFill>
                <a:latin typeface="Century Gothic" panose="020B0502020202020204" pitchFamily="34" charset="0"/>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7" name="Text Placeholder 16"/>
          <p:cNvSpPr>
            <a:spLocks noGrp="1"/>
          </p:cNvSpPr>
          <p:nvPr>
            <p:ph type="body" sz="quarter" idx="15" hasCustomPrompt="1"/>
          </p:nvPr>
        </p:nvSpPr>
        <p:spPr>
          <a:xfrm>
            <a:off x="558361" y="4106773"/>
            <a:ext cx="3657600" cy="338229"/>
          </a:xfrm>
        </p:spPr>
        <p:txBody>
          <a:bodyPr lIns="0" rIns="0">
            <a:noAutofit/>
          </a:bodyPr>
          <a:lstStyle>
            <a:lvl1pPr marL="0" indent="0">
              <a:buNone/>
              <a:defRPr sz="1400" baseline="0">
                <a:solidFill>
                  <a:srgbClr val="00529B"/>
                </a:solidFill>
                <a:latin typeface="Century Gothic" panose="020B0502020202020204" pitchFamily="34" charset="0"/>
              </a:defRPr>
            </a:lvl1pPr>
            <a:lvl2pPr>
              <a:defRPr sz="1600">
                <a:solidFill>
                  <a:schemeClr val="tx2"/>
                </a:solidFill>
              </a:defRPr>
            </a:lvl2pPr>
            <a:lvl3pPr>
              <a:defRPr sz="1600">
                <a:solidFill>
                  <a:schemeClr val="tx2"/>
                </a:solidFill>
              </a:defRPr>
            </a:lvl3pPr>
            <a:lvl4pPr>
              <a:defRPr sz="1600">
                <a:solidFill>
                  <a:schemeClr val="tx2"/>
                </a:solidFill>
              </a:defRPr>
            </a:lvl4pPr>
            <a:lvl5pPr>
              <a:defRPr sz="1600">
                <a:solidFill>
                  <a:schemeClr val="tx2"/>
                </a:solidFill>
              </a:defRPr>
            </a:lvl5pPr>
          </a:lstStyle>
          <a:p>
            <a:pPr lvl="0"/>
            <a:r>
              <a:rPr lang="en-US" dirty="0"/>
              <a:t>Insert Presentation Date</a:t>
            </a:r>
          </a:p>
        </p:txBody>
      </p:sp>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29876" y="6345938"/>
            <a:ext cx="2866437" cy="267577"/>
          </a:xfrm>
          <a:prstGeom prst="rect">
            <a:avLst/>
          </a:prstGeom>
        </p:spPr>
      </p:pic>
      <p:sp>
        <p:nvSpPr>
          <p:cNvPr id="10" name="Text Placeholder 16"/>
          <p:cNvSpPr>
            <a:spLocks noGrp="1"/>
          </p:cNvSpPr>
          <p:nvPr>
            <p:ph type="body" sz="quarter" idx="16" hasCustomPrompt="1"/>
          </p:nvPr>
        </p:nvSpPr>
        <p:spPr>
          <a:xfrm>
            <a:off x="558361" y="4468152"/>
            <a:ext cx="3657600" cy="338229"/>
          </a:xfrm>
        </p:spPr>
        <p:txBody>
          <a:bodyPr lIns="0" rIns="0">
            <a:noAutofit/>
          </a:bodyPr>
          <a:lstStyle>
            <a:lvl1pPr marL="0" indent="0">
              <a:buNone/>
              <a:defRPr sz="1400" baseline="0">
                <a:solidFill>
                  <a:srgbClr val="595959"/>
                </a:solidFill>
                <a:latin typeface="Century Gothic" panose="020B0502020202020204" pitchFamily="34" charset="0"/>
              </a:defRPr>
            </a:lvl1pPr>
            <a:lvl2pPr>
              <a:defRPr sz="1600">
                <a:solidFill>
                  <a:schemeClr val="tx2"/>
                </a:solidFill>
              </a:defRPr>
            </a:lvl2pPr>
            <a:lvl3pPr>
              <a:defRPr sz="1600">
                <a:solidFill>
                  <a:schemeClr val="tx2"/>
                </a:solidFill>
              </a:defRPr>
            </a:lvl3pPr>
            <a:lvl4pPr>
              <a:defRPr sz="1600">
                <a:solidFill>
                  <a:schemeClr val="tx2"/>
                </a:solidFill>
              </a:defRPr>
            </a:lvl4pPr>
            <a:lvl5pPr>
              <a:defRPr sz="1600">
                <a:solidFill>
                  <a:schemeClr val="tx2"/>
                </a:solidFill>
              </a:defRPr>
            </a:lvl5pPr>
          </a:lstStyle>
          <a:p>
            <a:pPr lvl="0"/>
            <a:r>
              <a:rPr lang="en-US" dirty="0"/>
              <a:t>Insert </a:t>
            </a:r>
            <a:r>
              <a:rPr lang="en-US" dirty="0" err="1"/>
              <a:t>USI</a:t>
            </a:r>
            <a:r>
              <a:rPr lang="en-US" dirty="0"/>
              <a:t> Presenter Name</a:t>
            </a:r>
          </a:p>
        </p:txBody>
      </p:sp>
      <p:sp>
        <p:nvSpPr>
          <p:cNvPr id="13" name="Text Placeholder 4">
            <a:extLst>
              <a:ext uri="{FF2B5EF4-FFF2-40B4-BE49-F238E27FC236}">
                <a16:creationId xmlns:a16="http://schemas.microsoft.com/office/drawing/2014/main" id="{3C3C30FC-0779-46C4-822C-9806F298904B}"/>
              </a:ext>
            </a:extLst>
          </p:cNvPr>
          <p:cNvSpPr txBox="1">
            <a:spLocks/>
          </p:cNvSpPr>
          <p:nvPr userDrawn="1"/>
        </p:nvSpPr>
        <p:spPr bwMode="auto">
          <a:xfrm>
            <a:off x="535211" y="6158941"/>
            <a:ext cx="3657600" cy="319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marL="0" indent="0" algn="l" rtl="0" eaLnBrk="1" fontAlgn="base" hangingPunct="1">
              <a:spcBef>
                <a:spcPct val="0"/>
              </a:spcBef>
              <a:spcAft>
                <a:spcPts val="600"/>
              </a:spcAft>
              <a:buClr>
                <a:srgbClr val="00529B"/>
              </a:buClr>
              <a:buFont typeface="Wingdings" pitchFamily="2" charset="2"/>
              <a:buNone/>
              <a:defRPr sz="1200" b="0" i="0" kern="1200">
                <a:solidFill>
                  <a:srgbClr val="00529B"/>
                </a:solidFill>
                <a:latin typeface="Calibri Light" charset="0"/>
                <a:ea typeface="+mn-ea"/>
                <a:cs typeface="+mn-cs"/>
              </a:defRPr>
            </a:lvl1pPr>
            <a:lvl2pPr marL="687388" indent="-342900" algn="l" rtl="0" eaLnBrk="1" fontAlgn="base" hangingPunct="1">
              <a:spcBef>
                <a:spcPct val="0"/>
              </a:spcBef>
              <a:spcAft>
                <a:spcPts val="600"/>
              </a:spcAft>
              <a:buClr>
                <a:srgbClr val="00529B"/>
              </a:buClr>
              <a:buFont typeface="Verdana" pitchFamily="34" charset="0"/>
              <a:buChar char="–"/>
              <a:defRPr sz="1600" b="0" i="0" kern="1200">
                <a:solidFill>
                  <a:schemeClr val="tx2"/>
                </a:solidFill>
                <a:latin typeface="Calibri Light" charset="0"/>
                <a:ea typeface="+mn-ea"/>
                <a:cs typeface="+mn-cs"/>
              </a:defRPr>
            </a:lvl2pPr>
            <a:lvl3pPr marL="914400" indent="-227013" algn="l" rtl="0" eaLnBrk="1" fontAlgn="base" hangingPunct="1">
              <a:spcBef>
                <a:spcPct val="0"/>
              </a:spcBef>
              <a:spcAft>
                <a:spcPts val="600"/>
              </a:spcAft>
              <a:buClr>
                <a:srgbClr val="00529B"/>
              </a:buClr>
              <a:buFont typeface="Arial" charset="0"/>
              <a:buChar char="•"/>
              <a:defRPr sz="1600" b="0" i="0" kern="1200">
                <a:solidFill>
                  <a:schemeClr val="tx2"/>
                </a:solidFill>
                <a:latin typeface="Calibri Light" charset="0"/>
                <a:ea typeface="+mn-ea"/>
                <a:cs typeface="+mn-cs"/>
              </a:defRPr>
            </a:lvl3pPr>
            <a:lvl4pPr marL="1141413" indent="-227013" algn="l" rtl="0" eaLnBrk="1" fontAlgn="base" hangingPunct="1">
              <a:spcBef>
                <a:spcPct val="0"/>
              </a:spcBef>
              <a:spcAft>
                <a:spcPts val="600"/>
              </a:spcAft>
              <a:buClr>
                <a:srgbClr val="00529B"/>
              </a:buClr>
              <a:buFont typeface="Wingdings" pitchFamily="2" charset="2"/>
              <a:buChar char="§"/>
              <a:defRPr sz="1600" b="0" i="0" kern="1200">
                <a:solidFill>
                  <a:schemeClr val="tx2"/>
                </a:solidFill>
                <a:latin typeface="Calibri Light" charset="0"/>
                <a:ea typeface="+mn-ea"/>
                <a:cs typeface="+mn-cs"/>
              </a:defRPr>
            </a:lvl4pPr>
            <a:lvl5pPr marL="1376363" indent="-234950" algn="l" rtl="0" eaLnBrk="1" fontAlgn="base" hangingPunct="1">
              <a:spcBef>
                <a:spcPct val="0"/>
              </a:spcBef>
              <a:spcAft>
                <a:spcPts val="600"/>
              </a:spcAft>
              <a:buClr>
                <a:srgbClr val="00529B"/>
              </a:buClr>
              <a:buSzPct val="90000"/>
              <a:buFont typeface="Wingdings" pitchFamily="2" charset="2"/>
              <a:buChar char="§"/>
              <a:defRPr sz="1600" b="0" i="0" kern="1200">
                <a:solidFill>
                  <a:schemeClr val="tx2"/>
                </a:solidFill>
                <a:latin typeface="Calibri Light"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200"/>
              </a:spcBef>
              <a:spcAft>
                <a:spcPts val="200"/>
              </a:spcAft>
            </a:pPr>
            <a:r>
              <a:rPr lang="en-US" sz="1100" dirty="0">
                <a:solidFill>
                  <a:srgbClr val="363636"/>
                </a:solidFill>
                <a:latin typeface="Century Gothic" panose="020B0502020202020204" pitchFamily="34" charset="0"/>
                <a:cs typeface="Helvetica"/>
              </a:rPr>
              <a:t>www.usi.com</a:t>
            </a:r>
          </a:p>
        </p:txBody>
      </p:sp>
    </p:spTree>
    <p:custDataLst>
      <p:tags r:id="rId1"/>
    </p:custDataLst>
    <p:extLst>
      <p:ext uri="{BB962C8B-B14F-4D97-AF65-F5344CB8AC3E}">
        <p14:creationId xmlns:p14="http://schemas.microsoft.com/office/powerpoint/2010/main" val="246348962"/>
      </p:ext>
    </p:extLst>
  </p:cSld>
  <p:clrMapOvr>
    <a:masterClrMapping/>
  </p:clrMapOvr>
  <p:extLst>
    <p:ext uri="{DCECCB84-F9BA-43D5-87BE-67443E8EF086}">
      <p15:sldGuideLst xmlns:p15="http://schemas.microsoft.com/office/powerpoint/2012/main">
        <p15:guide id="1" pos="2880" userDrawn="1">
          <p15:clr>
            <a:srgbClr val="FBAE40"/>
          </p15:clr>
        </p15:guide>
        <p15:guide id="2" pos="35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ontent_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7731" y="320340"/>
            <a:ext cx="8146327" cy="1143000"/>
          </a:xfrm>
        </p:spPr>
        <p:txBody>
          <a:bodyPr anchor="b" anchorCtr="0">
            <a:normAutofit/>
          </a:bodyPr>
          <a:lstStyle>
            <a:lvl1pPr>
              <a:defRPr sz="3000"/>
            </a:lvl1pPr>
          </a:lstStyle>
          <a:p>
            <a:r>
              <a:rPr lang="en-US" dirty="0"/>
              <a:t>Click to Edit Master Title Style</a:t>
            </a:r>
          </a:p>
        </p:txBody>
      </p:sp>
      <p:sp>
        <p:nvSpPr>
          <p:cNvPr id="3" name="Content Placeholder 2"/>
          <p:cNvSpPr>
            <a:spLocks noGrp="1"/>
          </p:cNvSpPr>
          <p:nvPr>
            <p:ph idx="1"/>
          </p:nvPr>
        </p:nvSpPr>
        <p:spPr>
          <a:xfrm>
            <a:off x="547731" y="1820774"/>
            <a:ext cx="8146327" cy="4512818"/>
          </a:xfrm>
        </p:spPr>
        <p:txBody>
          <a:bodyPr/>
          <a:lstStyle>
            <a:lvl1pPr>
              <a:spcBef>
                <a:spcPts val="0"/>
              </a:spcBef>
              <a:defRPr sz="2000">
                <a:solidFill>
                  <a:srgbClr val="616161"/>
                </a:solidFill>
              </a:defRPr>
            </a:lvl1pPr>
            <a:lvl2pPr marL="687388" indent="-342900">
              <a:spcBef>
                <a:spcPts val="0"/>
              </a:spcBef>
              <a:defRPr sz="1800">
                <a:solidFill>
                  <a:srgbClr val="616161"/>
                </a:solidFill>
              </a:defRPr>
            </a:lvl2pPr>
            <a:lvl3pPr marL="914400" indent="-227013">
              <a:spcBef>
                <a:spcPts val="0"/>
              </a:spcBef>
              <a:defRPr sz="1600">
                <a:solidFill>
                  <a:srgbClr val="616161"/>
                </a:solidFill>
              </a:defRPr>
            </a:lvl3pPr>
            <a:lvl4pPr marL="1141413" indent="-227013">
              <a:spcBef>
                <a:spcPts val="0"/>
              </a:spcBef>
              <a:defRPr sz="1400">
                <a:solidFill>
                  <a:srgbClr val="616161"/>
                </a:solidFill>
              </a:defRPr>
            </a:lvl4pPr>
            <a:lvl5pPr marL="1376363" indent="-234950">
              <a:spcBef>
                <a:spcPts val="0"/>
              </a:spcBef>
              <a:defRPr sz="1400">
                <a:solidFill>
                  <a:srgbClr val="61616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5"/>
          <p:cNvSpPr>
            <a:spLocks noChangeArrowheads="1"/>
          </p:cNvSpPr>
          <p:nvPr userDrawn="1"/>
        </p:nvSpPr>
        <p:spPr bwMode="white">
          <a:xfrm>
            <a:off x="8426967" y="6497463"/>
            <a:ext cx="535991" cy="3782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gn="r" defTabSz="887553" fontAlgn="base">
              <a:spcBef>
                <a:spcPct val="0"/>
              </a:spcBef>
              <a:spcAft>
                <a:spcPct val="0"/>
              </a:spcAft>
            </a:pPr>
            <a:r>
              <a:rPr lang="en-US" sz="900" b="0" dirty="0">
                <a:solidFill>
                  <a:srgbClr val="245397"/>
                </a:solidFill>
                <a:latin typeface="Century Gothic" panose="020B0502020202020204" pitchFamily="34" charset="0"/>
                <a:ea typeface="Arial Unicode MS"/>
                <a:cs typeface="Arial Unicode MS"/>
              </a:rPr>
              <a:t>| </a:t>
            </a:r>
            <a:fld id="{8D49C36D-2828-4A97-99A8-90B5CE38AFFC}" type="slidenum">
              <a:rPr lang="en-US" sz="900" b="0" smtClean="0">
                <a:solidFill>
                  <a:srgbClr val="245397"/>
                </a:solidFill>
                <a:latin typeface="Century Gothic" panose="020B0502020202020204" pitchFamily="34" charset="0"/>
                <a:ea typeface="Arial Unicode MS"/>
                <a:cs typeface="Arial Unicode MS"/>
              </a:rPr>
              <a:pPr algn="r" defTabSz="887553" fontAlgn="base">
                <a:spcBef>
                  <a:spcPct val="0"/>
                </a:spcBef>
                <a:spcAft>
                  <a:spcPct val="0"/>
                </a:spcAft>
              </a:pPr>
              <a:t>‹#›</a:t>
            </a:fld>
            <a:endParaRPr lang="en-US" sz="900" b="0" dirty="0">
              <a:solidFill>
                <a:srgbClr val="245397"/>
              </a:solidFill>
              <a:latin typeface="Century Gothic" panose="020B0502020202020204" pitchFamily="34" charset="0"/>
              <a:ea typeface="Arial Unicode MS"/>
              <a:cs typeface="Arial Unicode MS"/>
            </a:endParaRP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2011" y="6490835"/>
            <a:ext cx="447519" cy="227685"/>
          </a:xfrm>
          <a:prstGeom prst="rect">
            <a:avLst/>
          </a:prstGeom>
        </p:spPr>
      </p:pic>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val="0"/>
              </a:ext>
            </a:extLst>
          </a:blip>
          <a:srcRect b="77711"/>
          <a:stretch/>
        </p:blipFill>
        <p:spPr>
          <a:xfrm>
            <a:off x="0" y="0"/>
            <a:ext cx="9144000" cy="212436"/>
          </a:xfrm>
          <a:prstGeom prst="rect">
            <a:avLst/>
          </a:prstGeom>
        </p:spPr>
      </p:pic>
    </p:spTree>
    <p:custDataLst>
      <p:tags r:id="rId1"/>
    </p:custDataLst>
    <p:extLst>
      <p:ext uri="{BB962C8B-B14F-4D97-AF65-F5344CB8AC3E}">
        <p14:creationId xmlns:p14="http://schemas.microsoft.com/office/powerpoint/2010/main" val="446749240"/>
      </p:ext>
    </p:extLst>
  </p:cSld>
  <p:clrMapOvr>
    <a:masterClrMapping/>
  </p:clrMapOvr>
  <p:extLst>
    <p:ext uri="{DCECCB84-F9BA-43D5-87BE-67443E8EF086}">
      <p15:sldGuideLst xmlns:p15="http://schemas.microsoft.com/office/powerpoint/2012/main">
        <p15:guide id="1" orient="horz" pos="1152" userDrawn="1">
          <p15:clr>
            <a:srgbClr val="FBAE40"/>
          </p15:clr>
        </p15:guide>
        <p15:guide id="2" pos="288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ection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68680" y="1908650"/>
            <a:ext cx="7406640" cy="1143000"/>
          </a:xfrm>
        </p:spPr>
        <p:txBody>
          <a:bodyPr anchor="b" anchorCtr="0">
            <a:normAutofit/>
          </a:bodyPr>
          <a:lstStyle>
            <a:lvl1pPr algn="ctr">
              <a:defRPr sz="3000"/>
            </a:lvl1pPr>
          </a:lstStyle>
          <a:p>
            <a:r>
              <a:rPr lang="en-US" dirty="0"/>
              <a:t>Click to Edit Master Title Style</a:t>
            </a:r>
          </a:p>
        </p:txBody>
      </p:sp>
      <p:sp>
        <p:nvSpPr>
          <p:cNvPr id="6" name="Rectangle 5"/>
          <p:cNvSpPr>
            <a:spLocks noChangeArrowheads="1"/>
          </p:cNvSpPr>
          <p:nvPr userDrawn="1"/>
        </p:nvSpPr>
        <p:spPr bwMode="white">
          <a:xfrm>
            <a:off x="8426967" y="6497462"/>
            <a:ext cx="535991" cy="2811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algn="r" defTabSz="887553" fontAlgn="base">
              <a:spcBef>
                <a:spcPct val="0"/>
              </a:spcBef>
              <a:spcAft>
                <a:spcPct val="0"/>
              </a:spcAft>
            </a:pPr>
            <a:r>
              <a:rPr lang="en-US" sz="900" b="0" dirty="0">
                <a:solidFill>
                  <a:srgbClr val="245397"/>
                </a:solidFill>
                <a:latin typeface="Century Gothic" panose="020B0502020202020204" pitchFamily="34" charset="0"/>
                <a:ea typeface="Arial Unicode MS"/>
                <a:cs typeface="Arial Unicode MS"/>
              </a:rPr>
              <a:t>| </a:t>
            </a:r>
            <a:fld id="{8D49C36D-2828-4A97-99A8-90B5CE38AFFC}" type="slidenum">
              <a:rPr lang="en-US" sz="900" b="0" smtClean="0">
                <a:solidFill>
                  <a:srgbClr val="245397"/>
                </a:solidFill>
                <a:latin typeface="Century Gothic" panose="020B0502020202020204" pitchFamily="34" charset="0"/>
                <a:ea typeface="Arial Unicode MS"/>
                <a:cs typeface="Arial Unicode MS"/>
              </a:rPr>
              <a:pPr algn="r" defTabSz="887553" fontAlgn="base">
                <a:spcBef>
                  <a:spcPct val="0"/>
                </a:spcBef>
                <a:spcAft>
                  <a:spcPct val="0"/>
                </a:spcAft>
              </a:pPr>
              <a:t>‹#›</a:t>
            </a:fld>
            <a:endParaRPr lang="en-US" sz="900" b="0" dirty="0">
              <a:solidFill>
                <a:srgbClr val="245397"/>
              </a:solidFill>
              <a:latin typeface="Century Gothic" panose="020B0502020202020204" pitchFamily="34" charset="0"/>
              <a:ea typeface="Arial Unicode MS"/>
              <a:cs typeface="Arial Unicode MS"/>
            </a:endParaRP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2011" y="6490835"/>
            <a:ext cx="447519" cy="227685"/>
          </a:xfrm>
          <a:prstGeom prst="rect">
            <a:avLst/>
          </a:prstGeom>
        </p:spPr>
      </p:pic>
      <p:sp>
        <p:nvSpPr>
          <p:cNvPr id="11" name="Line 9">
            <a:extLst>
              <a:ext uri="{FF2B5EF4-FFF2-40B4-BE49-F238E27FC236}">
                <a16:creationId xmlns:a16="http://schemas.microsoft.com/office/drawing/2014/main" id="{DCD3E3A6-FAED-4CEA-8915-1172D8CDB6FB}"/>
              </a:ext>
            </a:extLst>
          </p:cNvPr>
          <p:cNvSpPr>
            <a:spLocks noChangeShapeType="1"/>
          </p:cNvSpPr>
          <p:nvPr userDrawn="1"/>
        </p:nvSpPr>
        <p:spPr bwMode="auto">
          <a:xfrm>
            <a:off x="868680" y="3145122"/>
            <a:ext cx="7406640" cy="0"/>
          </a:xfrm>
          <a:prstGeom prst="line">
            <a:avLst/>
          </a:prstGeom>
          <a:noFill/>
          <a:ln w="28575">
            <a:solidFill>
              <a:srgbClr val="D1D3D4"/>
            </a:solidFill>
            <a:round/>
            <a:headEnd/>
            <a:tailEnd/>
          </a:ln>
          <a:extLst>
            <a:ext uri="{909E8E84-426E-40DD-AFC4-6F175D3DCCD1}">
              <a14:hiddenFill xmlns:a14="http://schemas.microsoft.com/office/drawing/2010/main">
                <a:noFill/>
              </a14:hiddenFill>
            </a:ext>
          </a:extLst>
        </p:spPr>
        <p:txBody>
          <a:bodyPr wrap="none" anchor="ctr"/>
          <a:lstStyle/>
          <a:p>
            <a:endParaRPr lang="en-US" b="0" i="0" dirty="0">
              <a:latin typeface="Calibri Light" charset="0"/>
              <a:cs typeface="Calibri Regular" charset="0"/>
            </a:endParaRPr>
          </a:p>
        </p:txBody>
      </p:sp>
      <p:sp>
        <p:nvSpPr>
          <p:cNvPr id="5" name="Text Placeholder 4">
            <a:extLst>
              <a:ext uri="{FF2B5EF4-FFF2-40B4-BE49-F238E27FC236}">
                <a16:creationId xmlns:a16="http://schemas.microsoft.com/office/drawing/2014/main" id="{C994B08C-3391-4AF1-9A91-1C6A5BC48C06}"/>
              </a:ext>
            </a:extLst>
          </p:cNvPr>
          <p:cNvSpPr>
            <a:spLocks noGrp="1"/>
          </p:cNvSpPr>
          <p:nvPr>
            <p:ph type="body" sz="quarter" idx="10"/>
          </p:nvPr>
        </p:nvSpPr>
        <p:spPr>
          <a:xfrm>
            <a:off x="868680" y="3251789"/>
            <a:ext cx="7406640" cy="695325"/>
          </a:xfrm>
        </p:spPr>
        <p:txBody>
          <a:bodyPr>
            <a:normAutofit/>
          </a:bodyPr>
          <a:lstStyle>
            <a:lvl1pPr marL="0" indent="0" algn="ctr">
              <a:buFontTx/>
              <a:buNone/>
              <a:defRPr sz="2400"/>
            </a:lvl1pPr>
          </a:lstStyle>
          <a:p>
            <a:pPr lvl="0"/>
            <a:endParaRPr lang="en-US" dirty="0"/>
          </a:p>
        </p:txBody>
      </p:sp>
      <p:pic>
        <p:nvPicPr>
          <p:cNvPr id="13" name="Picture 12">
            <a:extLst>
              <a:ext uri="{FF2B5EF4-FFF2-40B4-BE49-F238E27FC236}">
                <a16:creationId xmlns:a16="http://schemas.microsoft.com/office/drawing/2014/main" id="{8FBD44E7-138F-4D00-85E7-A72072CC485D}"/>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b="77711"/>
          <a:stretch/>
        </p:blipFill>
        <p:spPr>
          <a:xfrm>
            <a:off x="0" y="0"/>
            <a:ext cx="9144000" cy="212436"/>
          </a:xfrm>
          <a:prstGeom prst="rect">
            <a:avLst/>
          </a:prstGeom>
        </p:spPr>
      </p:pic>
    </p:spTree>
    <p:custDataLst>
      <p:tags r:id="rId1"/>
    </p:custDataLst>
    <p:extLst>
      <p:ext uri="{BB962C8B-B14F-4D97-AF65-F5344CB8AC3E}">
        <p14:creationId xmlns:p14="http://schemas.microsoft.com/office/powerpoint/2010/main" val="2551742760"/>
      </p:ext>
    </p:extLst>
  </p:cSld>
  <p:clrMapOvr>
    <a:masterClrMapping/>
  </p:clrMapOvr>
  <p:extLst>
    <p:ext uri="{DCECCB84-F9BA-43D5-87BE-67443E8EF086}">
      <p15:sldGuideLst xmlns:p15="http://schemas.microsoft.com/office/powerpoint/2012/main">
        <p15:guide id="3" orient="horz" pos="120" userDrawn="1">
          <p15:clr>
            <a:srgbClr val="FBAE40"/>
          </p15:clr>
        </p15:guide>
        <p15:guide id="4" pos="2880"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Content Slide with Divider Ba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11480"/>
            <a:ext cx="8229600" cy="1005840"/>
          </a:xfrm>
        </p:spPr>
        <p:txBody>
          <a:bodyPr lIns="0" rIns="0" anchor="b" anchorCtr="0">
            <a:normAutofit/>
          </a:bodyPr>
          <a:lstStyle>
            <a:lvl1pPr>
              <a:defRPr sz="3000"/>
            </a:lvl1pPr>
          </a:lstStyle>
          <a:p>
            <a:r>
              <a:rPr lang="en-US" dirty="0"/>
              <a:t>Click to Edit Master Title Style</a:t>
            </a:r>
          </a:p>
        </p:txBody>
      </p:sp>
      <p:sp>
        <p:nvSpPr>
          <p:cNvPr id="3" name="Content Placeholder 2"/>
          <p:cNvSpPr>
            <a:spLocks noGrp="1"/>
          </p:cNvSpPr>
          <p:nvPr>
            <p:ph idx="1"/>
          </p:nvPr>
        </p:nvSpPr>
        <p:spPr>
          <a:xfrm>
            <a:off x="457200" y="1645339"/>
            <a:ext cx="8229600" cy="4617720"/>
          </a:xfrm>
        </p:spPr>
        <p:txBody>
          <a:bodyPr lIns="0" rIns="0"/>
          <a:lstStyle>
            <a:lvl1pPr>
              <a:spcBef>
                <a:spcPts val="0"/>
              </a:spcBef>
              <a:defRPr sz="2000">
                <a:solidFill>
                  <a:srgbClr val="616161"/>
                </a:solidFill>
                <a:latin typeface="+mn-lt"/>
              </a:defRPr>
            </a:lvl1pPr>
            <a:lvl2pPr marL="687388" indent="-342900">
              <a:spcBef>
                <a:spcPts val="0"/>
              </a:spcBef>
              <a:defRPr sz="1800">
                <a:solidFill>
                  <a:srgbClr val="616161"/>
                </a:solidFill>
                <a:latin typeface="+mn-lt"/>
              </a:defRPr>
            </a:lvl2pPr>
            <a:lvl3pPr marL="914400" indent="-227013">
              <a:spcBef>
                <a:spcPts val="0"/>
              </a:spcBef>
              <a:defRPr sz="1600">
                <a:solidFill>
                  <a:srgbClr val="616161"/>
                </a:solidFill>
                <a:latin typeface="+mn-lt"/>
              </a:defRPr>
            </a:lvl3pPr>
            <a:lvl4pPr marL="1141413" indent="-227013">
              <a:spcBef>
                <a:spcPts val="0"/>
              </a:spcBef>
              <a:defRPr sz="1400">
                <a:solidFill>
                  <a:srgbClr val="616161"/>
                </a:solidFill>
                <a:latin typeface="+mn-lt"/>
              </a:defRPr>
            </a:lvl4pPr>
            <a:lvl5pPr marL="1376363" indent="-234950">
              <a:spcBef>
                <a:spcPts val="0"/>
              </a:spcBef>
              <a:defRPr sz="1400">
                <a:solidFill>
                  <a:srgbClr val="616161"/>
                </a:solidFill>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4" name="Picture 13">
            <a:extLst>
              <a:ext uri="{FF2B5EF4-FFF2-40B4-BE49-F238E27FC236}">
                <a16:creationId xmlns:a16="http://schemas.microsoft.com/office/drawing/2014/main" id="{E1176B23-FBAA-4818-A023-9DC0F9703B0D}"/>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b="77711"/>
          <a:stretch/>
        </p:blipFill>
        <p:spPr>
          <a:xfrm>
            <a:off x="0" y="0"/>
            <a:ext cx="9144000" cy="212436"/>
          </a:xfrm>
          <a:prstGeom prst="rect">
            <a:avLst/>
          </a:prstGeom>
        </p:spPr>
      </p:pic>
    </p:spTree>
    <p:custDataLst>
      <p:tags r:id="rId1"/>
    </p:custDataLst>
    <p:extLst>
      <p:ext uri="{BB962C8B-B14F-4D97-AF65-F5344CB8AC3E}">
        <p14:creationId xmlns:p14="http://schemas.microsoft.com/office/powerpoint/2010/main" val="1022173604"/>
      </p:ext>
    </p:extLst>
  </p:cSld>
  <p:clrMapOvr>
    <a:masterClrMapping/>
  </p:clrMapOvr>
  <p:extLst>
    <p:ext uri="{DCECCB84-F9BA-43D5-87BE-67443E8EF086}">
      <p15:sldGuideLst xmlns:p15="http://schemas.microsoft.com/office/powerpoint/2012/main">
        <p15:guide id="3" orient="horz" pos="120" userDrawn="1">
          <p15:clr>
            <a:srgbClr val="FBAE40"/>
          </p15:clr>
        </p15:guide>
        <p15:guide id="4" pos="2880"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Conten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11480"/>
            <a:ext cx="8229600" cy="1005840"/>
          </a:xfrm>
        </p:spPr>
        <p:txBody>
          <a:bodyPr lIns="0" rIns="0" anchor="b" anchorCtr="0">
            <a:normAutofit/>
          </a:bodyPr>
          <a:lstStyle>
            <a:lvl1pPr>
              <a:defRPr sz="3000"/>
            </a:lvl1pPr>
          </a:lstStyle>
          <a:p>
            <a:r>
              <a:rPr lang="en-US" dirty="0"/>
              <a:t>Click to Edit Master Title Style</a:t>
            </a:r>
          </a:p>
        </p:txBody>
      </p:sp>
      <p:sp>
        <p:nvSpPr>
          <p:cNvPr id="3" name="Content Placeholder 2"/>
          <p:cNvSpPr>
            <a:spLocks noGrp="1"/>
          </p:cNvSpPr>
          <p:nvPr>
            <p:ph idx="1"/>
          </p:nvPr>
        </p:nvSpPr>
        <p:spPr>
          <a:xfrm>
            <a:off x="457200" y="1645920"/>
            <a:ext cx="8229600" cy="4617720"/>
          </a:xfrm>
        </p:spPr>
        <p:txBody>
          <a:bodyPr lIns="0" rIns="0"/>
          <a:lstStyle>
            <a:lvl1pPr>
              <a:spcBef>
                <a:spcPts val="0"/>
              </a:spcBef>
              <a:defRPr sz="2000">
                <a:solidFill>
                  <a:srgbClr val="616161"/>
                </a:solidFill>
                <a:latin typeface="+mn-lt"/>
              </a:defRPr>
            </a:lvl1pPr>
            <a:lvl2pPr marL="687388" indent="-342900">
              <a:spcBef>
                <a:spcPts val="0"/>
              </a:spcBef>
              <a:defRPr sz="1800">
                <a:solidFill>
                  <a:srgbClr val="616161"/>
                </a:solidFill>
                <a:latin typeface="+mn-lt"/>
              </a:defRPr>
            </a:lvl2pPr>
            <a:lvl3pPr marL="914400" indent="-227013">
              <a:spcBef>
                <a:spcPts val="0"/>
              </a:spcBef>
              <a:defRPr sz="1600">
                <a:solidFill>
                  <a:srgbClr val="616161"/>
                </a:solidFill>
                <a:latin typeface="+mn-lt"/>
              </a:defRPr>
            </a:lvl3pPr>
            <a:lvl4pPr marL="1141413" indent="-227013">
              <a:spcBef>
                <a:spcPts val="0"/>
              </a:spcBef>
              <a:defRPr sz="1400">
                <a:solidFill>
                  <a:srgbClr val="616161"/>
                </a:solidFill>
                <a:latin typeface="+mn-lt"/>
              </a:defRPr>
            </a:lvl4pPr>
            <a:lvl5pPr marL="1376363" indent="-234950">
              <a:spcBef>
                <a:spcPts val="0"/>
              </a:spcBef>
              <a:defRPr sz="1400">
                <a:solidFill>
                  <a:srgbClr val="616161"/>
                </a:solidFill>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a:extLst>
              <a:ext uri="{FF2B5EF4-FFF2-40B4-BE49-F238E27FC236}">
                <a16:creationId xmlns:a16="http://schemas.microsoft.com/office/drawing/2014/main" id="{2ABC2F43-B5AD-4DE1-9381-46E6E752AAC7}"/>
              </a:ext>
            </a:extLst>
          </p:cNvPr>
          <p:cNvSpPr>
            <a:spLocks noChangeArrowheads="1"/>
          </p:cNvSpPr>
          <p:nvPr userDrawn="1"/>
        </p:nvSpPr>
        <p:spPr bwMode="white">
          <a:xfrm>
            <a:off x="8426967" y="6497462"/>
            <a:ext cx="535991" cy="2811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algn="r" defTabSz="887553" fontAlgn="base">
              <a:spcBef>
                <a:spcPct val="0"/>
              </a:spcBef>
              <a:spcAft>
                <a:spcPct val="0"/>
              </a:spcAft>
            </a:pPr>
            <a:r>
              <a:rPr lang="en-US" sz="900" b="0" dirty="0">
                <a:solidFill>
                  <a:srgbClr val="245397"/>
                </a:solidFill>
                <a:latin typeface="Century Gothic" panose="020B0502020202020204" pitchFamily="34" charset="0"/>
                <a:ea typeface="Arial Unicode MS"/>
                <a:cs typeface="Arial Unicode MS"/>
              </a:rPr>
              <a:t>| </a:t>
            </a:r>
            <a:fld id="{8D49C36D-2828-4A97-99A8-90B5CE38AFFC}" type="slidenum">
              <a:rPr lang="en-US" sz="900" b="0" smtClean="0">
                <a:solidFill>
                  <a:srgbClr val="245397"/>
                </a:solidFill>
                <a:latin typeface="Century Gothic" panose="020B0502020202020204" pitchFamily="34" charset="0"/>
                <a:ea typeface="Arial Unicode MS"/>
                <a:cs typeface="Arial Unicode MS"/>
              </a:rPr>
              <a:pPr algn="r" defTabSz="887553" fontAlgn="base">
                <a:spcBef>
                  <a:spcPct val="0"/>
                </a:spcBef>
                <a:spcAft>
                  <a:spcPct val="0"/>
                </a:spcAft>
              </a:pPr>
              <a:t>‹#›</a:t>
            </a:fld>
            <a:endParaRPr lang="en-US" sz="900" b="0" dirty="0">
              <a:solidFill>
                <a:srgbClr val="245397"/>
              </a:solidFill>
              <a:latin typeface="Century Gothic" panose="020B0502020202020204" pitchFamily="34" charset="0"/>
              <a:ea typeface="Arial Unicode MS"/>
              <a:cs typeface="Arial Unicode MS"/>
            </a:endParaRPr>
          </a:p>
        </p:txBody>
      </p:sp>
      <p:pic>
        <p:nvPicPr>
          <p:cNvPr id="11" name="Picture 10">
            <a:extLst>
              <a:ext uri="{FF2B5EF4-FFF2-40B4-BE49-F238E27FC236}">
                <a16:creationId xmlns:a16="http://schemas.microsoft.com/office/drawing/2014/main" id="{9DACAFF6-D00D-4081-8F0C-009BC171BE3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2011" y="6490835"/>
            <a:ext cx="447519" cy="227685"/>
          </a:xfrm>
          <a:prstGeom prst="rect">
            <a:avLst/>
          </a:prstGeom>
        </p:spPr>
      </p:pic>
      <p:pic>
        <p:nvPicPr>
          <p:cNvPr id="12" name="Picture 11">
            <a:extLst>
              <a:ext uri="{FF2B5EF4-FFF2-40B4-BE49-F238E27FC236}">
                <a16:creationId xmlns:a16="http://schemas.microsoft.com/office/drawing/2014/main" id="{3A98A000-9708-4926-87A4-45AC386D8148}"/>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b="77711"/>
          <a:stretch/>
        </p:blipFill>
        <p:spPr>
          <a:xfrm>
            <a:off x="0" y="0"/>
            <a:ext cx="9144000" cy="212436"/>
          </a:xfrm>
          <a:prstGeom prst="rect">
            <a:avLst/>
          </a:prstGeom>
        </p:spPr>
      </p:pic>
    </p:spTree>
    <p:custDataLst>
      <p:tags r:id="rId1"/>
    </p:custDataLst>
    <p:extLst>
      <p:ext uri="{BB962C8B-B14F-4D97-AF65-F5344CB8AC3E}">
        <p14:creationId xmlns:p14="http://schemas.microsoft.com/office/powerpoint/2010/main" val="4215176843"/>
      </p:ext>
    </p:extLst>
  </p:cSld>
  <p:clrMapOvr>
    <a:masterClrMapping/>
  </p:clrMapOvr>
  <p:extLst>
    <p:ext uri="{DCECCB84-F9BA-43D5-87BE-67443E8EF086}">
      <p15:sldGuideLst xmlns:p15="http://schemas.microsoft.com/office/powerpoint/2012/main">
        <p15:guide id="2" pos="2880" userDrawn="1">
          <p15:clr>
            <a:srgbClr val="FBAE40"/>
          </p15:clr>
        </p15:guide>
        <p15:guide id="3" orient="horz" pos="120"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only with Divider Ba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11480"/>
            <a:ext cx="8229600" cy="1005840"/>
          </a:xfrm>
        </p:spPr>
        <p:txBody>
          <a:bodyPr lIns="0" rIns="0" anchor="b" anchorCtr="0">
            <a:normAutofit/>
          </a:bodyPr>
          <a:lstStyle>
            <a:lvl1pPr>
              <a:defRPr sz="3000"/>
            </a:lvl1pPr>
          </a:lstStyle>
          <a:p>
            <a:r>
              <a:rPr lang="en-US" dirty="0"/>
              <a:t>Click to Edit Master Title Style</a:t>
            </a:r>
          </a:p>
        </p:txBody>
      </p:sp>
      <p:sp>
        <p:nvSpPr>
          <p:cNvPr id="12" name="Rectangle 11">
            <a:extLst>
              <a:ext uri="{FF2B5EF4-FFF2-40B4-BE49-F238E27FC236}">
                <a16:creationId xmlns:a16="http://schemas.microsoft.com/office/drawing/2014/main" id="{7ED9D4DC-F376-4A1F-B33D-9382E92B00A4}"/>
              </a:ext>
            </a:extLst>
          </p:cNvPr>
          <p:cNvSpPr>
            <a:spLocks noChangeArrowheads="1"/>
          </p:cNvSpPr>
          <p:nvPr userDrawn="1"/>
        </p:nvSpPr>
        <p:spPr bwMode="white">
          <a:xfrm>
            <a:off x="8426967" y="6497462"/>
            <a:ext cx="535991" cy="2811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algn="r" defTabSz="887553" fontAlgn="base">
              <a:spcBef>
                <a:spcPct val="0"/>
              </a:spcBef>
              <a:spcAft>
                <a:spcPct val="0"/>
              </a:spcAft>
            </a:pPr>
            <a:r>
              <a:rPr lang="en-US" sz="900" b="0" dirty="0">
                <a:solidFill>
                  <a:srgbClr val="245397"/>
                </a:solidFill>
                <a:latin typeface="Century Gothic" panose="020B0502020202020204" pitchFamily="34" charset="0"/>
                <a:ea typeface="Arial Unicode MS"/>
                <a:cs typeface="Arial Unicode MS"/>
              </a:rPr>
              <a:t>| </a:t>
            </a:r>
            <a:fld id="{8D49C36D-2828-4A97-99A8-90B5CE38AFFC}" type="slidenum">
              <a:rPr lang="en-US" sz="900" b="0" smtClean="0">
                <a:solidFill>
                  <a:srgbClr val="245397"/>
                </a:solidFill>
                <a:latin typeface="Century Gothic" panose="020B0502020202020204" pitchFamily="34" charset="0"/>
                <a:ea typeface="Arial Unicode MS"/>
                <a:cs typeface="Arial Unicode MS"/>
              </a:rPr>
              <a:pPr algn="r" defTabSz="887553" fontAlgn="base">
                <a:spcBef>
                  <a:spcPct val="0"/>
                </a:spcBef>
                <a:spcAft>
                  <a:spcPct val="0"/>
                </a:spcAft>
              </a:pPr>
              <a:t>‹#›</a:t>
            </a:fld>
            <a:endParaRPr lang="en-US" sz="900" b="0" dirty="0">
              <a:solidFill>
                <a:srgbClr val="245397"/>
              </a:solidFill>
              <a:latin typeface="Century Gothic" panose="020B0502020202020204" pitchFamily="34" charset="0"/>
              <a:ea typeface="Arial Unicode MS"/>
              <a:cs typeface="Arial Unicode MS"/>
            </a:endParaRPr>
          </a:p>
        </p:txBody>
      </p:sp>
      <p:pic>
        <p:nvPicPr>
          <p:cNvPr id="13" name="Picture 12">
            <a:extLst>
              <a:ext uri="{FF2B5EF4-FFF2-40B4-BE49-F238E27FC236}">
                <a16:creationId xmlns:a16="http://schemas.microsoft.com/office/drawing/2014/main" id="{427F4562-3915-4B41-B19A-5DE4EFA3CB5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2011" y="6490835"/>
            <a:ext cx="447519" cy="227685"/>
          </a:xfrm>
          <a:prstGeom prst="rect">
            <a:avLst/>
          </a:prstGeom>
        </p:spPr>
      </p:pic>
      <p:sp>
        <p:nvSpPr>
          <p:cNvPr id="14" name="Line 9">
            <a:extLst>
              <a:ext uri="{FF2B5EF4-FFF2-40B4-BE49-F238E27FC236}">
                <a16:creationId xmlns:a16="http://schemas.microsoft.com/office/drawing/2014/main" id="{DDA71D0C-68AB-40E5-8D87-A7F3F70BC4A0}"/>
              </a:ext>
            </a:extLst>
          </p:cNvPr>
          <p:cNvSpPr>
            <a:spLocks noChangeShapeType="1"/>
          </p:cNvSpPr>
          <p:nvPr userDrawn="1"/>
        </p:nvSpPr>
        <p:spPr bwMode="auto">
          <a:xfrm>
            <a:off x="457200" y="1508760"/>
            <a:ext cx="8229600" cy="0"/>
          </a:xfrm>
          <a:prstGeom prst="line">
            <a:avLst/>
          </a:prstGeom>
          <a:noFill/>
          <a:ln w="28575">
            <a:solidFill>
              <a:srgbClr val="D1D3D4"/>
            </a:solidFill>
            <a:round/>
            <a:headEnd/>
            <a:tailEnd/>
          </a:ln>
          <a:extLst>
            <a:ext uri="{909E8E84-426E-40DD-AFC4-6F175D3DCCD1}">
              <a14:hiddenFill xmlns:a14="http://schemas.microsoft.com/office/drawing/2010/main">
                <a:noFill/>
              </a14:hiddenFill>
            </a:ext>
          </a:extLst>
        </p:spPr>
        <p:txBody>
          <a:bodyPr wrap="none" anchor="ctr"/>
          <a:lstStyle/>
          <a:p>
            <a:endParaRPr lang="en-US" b="0" i="0" dirty="0">
              <a:latin typeface="Calibri Light" charset="0"/>
              <a:cs typeface="Calibri Regular" charset="0"/>
            </a:endParaRPr>
          </a:p>
        </p:txBody>
      </p:sp>
      <p:pic>
        <p:nvPicPr>
          <p:cNvPr id="10" name="Picture 9">
            <a:extLst>
              <a:ext uri="{FF2B5EF4-FFF2-40B4-BE49-F238E27FC236}">
                <a16:creationId xmlns:a16="http://schemas.microsoft.com/office/drawing/2014/main" id="{C20FBB90-413A-46D4-B49F-1BFEA87C2A9F}"/>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b="77711"/>
          <a:stretch/>
        </p:blipFill>
        <p:spPr>
          <a:xfrm>
            <a:off x="0" y="0"/>
            <a:ext cx="9144000" cy="212436"/>
          </a:xfrm>
          <a:prstGeom prst="rect">
            <a:avLst/>
          </a:prstGeom>
        </p:spPr>
      </p:pic>
    </p:spTree>
    <p:custDataLst>
      <p:tags r:id="rId1"/>
    </p:custDataLst>
    <p:extLst>
      <p:ext uri="{BB962C8B-B14F-4D97-AF65-F5344CB8AC3E}">
        <p14:creationId xmlns:p14="http://schemas.microsoft.com/office/powerpoint/2010/main" val="2386595296"/>
      </p:ext>
    </p:extLst>
  </p:cSld>
  <p:clrMapOvr>
    <a:masterClrMapping/>
  </p:clrMapOvr>
  <p:extLst>
    <p:ext uri="{DCECCB84-F9BA-43D5-87BE-67443E8EF086}">
      <p15:sldGuideLst xmlns:p15="http://schemas.microsoft.com/office/powerpoint/2012/main">
        <p15:guide id="3" orient="horz" pos="120" userDrawn="1">
          <p15:clr>
            <a:srgbClr val="FBAE40"/>
          </p15:clr>
        </p15:guide>
        <p15:guide id="4" pos="2880"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11480"/>
            <a:ext cx="8229600" cy="1005840"/>
          </a:xfrm>
        </p:spPr>
        <p:txBody>
          <a:bodyPr lIns="0" rIns="0" anchor="b" anchorCtr="0">
            <a:normAutofit/>
          </a:bodyPr>
          <a:lstStyle>
            <a:lvl1pPr>
              <a:defRPr sz="3000"/>
            </a:lvl1pPr>
          </a:lstStyle>
          <a:p>
            <a:r>
              <a:rPr lang="en-US" dirty="0"/>
              <a:t>Click to Edit Master Title Style</a:t>
            </a:r>
          </a:p>
        </p:txBody>
      </p:sp>
      <p:sp>
        <p:nvSpPr>
          <p:cNvPr id="10" name="Rectangle 9">
            <a:extLst>
              <a:ext uri="{FF2B5EF4-FFF2-40B4-BE49-F238E27FC236}">
                <a16:creationId xmlns:a16="http://schemas.microsoft.com/office/drawing/2014/main" id="{A648A472-7DF5-422A-946F-A2103C537793}"/>
              </a:ext>
            </a:extLst>
          </p:cNvPr>
          <p:cNvSpPr>
            <a:spLocks noChangeArrowheads="1"/>
          </p:cNvSpPr>
          <p:nvPr userDrawn="1"/>
        </p:nvSpPr>
        <p:spPr bwMode="white">
          <a:xfrm>
            <a:off x="8426967" y="6497462"/>
            <a:ext cx="535991" cy="2811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algn="r" defTabSz="887553" fontAlgn="base">
              <a:spcBef>
                <a:spcPct val="0"/>
              </a:spcBef>
              <a:spcAft>
                <a:spcPct val="0"/>
              </a:spcAft>
            </a:pPr>
            <a:r>
              <a:rPr lang="en-US" sz="900" b="0" dirty="0">
                <a:solidFill>
                  <a:srgbClr val="245397"/>
                </a:solidFill>
                <a:latin typeface="Century Gothic" panose="020B0502020202020204" pitchFamily="34" charset="0"/>
                <a:ea typeface="Arial Unicode MS"/>
                <a:cs typeface="Arial Unicode MS"/>
              </a:rPr>
              <a:t>| </a:t>
            </a:r>
            <a:fld id="{8D49C36D-2828-4A97-99A8-90B5CE38AFFC}" type="slidenum">
              <a:rPr lang="en-US" sz="900" b="0" smtClean="0">
                <a:solidFill>
                  <a:srgbClr val="245397"/>
                </a:solidFill>
                <a:latin typeface="Century Gothic" panose="020B0502020202020204" pitchFamily="34" charset="0"/>
                <a:ea typeface="Arial Unicode MS"/>
                <a:cs typeface="Arial Unicode MS"/>
              </a:rPr>
              <a:pPr algn="r" defTabSz="887553" fontAlgn="base">
                <a:spcBef>
                  <a:spcPct val="0"/>
                </a:spcBef>
                <a:spcAft>
                  <a:spcPct val="0"/>
                </a:spcAft>
              </a:pPr>
              <a:t>‹#›</a:t>
            </a:fld>
            <a:endParaRPr lang="en-US" sz="900" b="0" dirty="0">
              <a:solidFill>
                <a:srgbClr val="245397"/>
              </a:solidFill>
              <a:latin typeface="Century Gothic" panose="020B0502020202020204" pitchFamily="34" charset="0"/>
              <a:ea typeface="Arial Unicode MS"/>
              <a:cs typeface="Arial Unicode MS"/>
            </a:endParaRPr>
          </a:p>
        </p:txBody>
      </p:sp>
      <p:pic>
        <p:nvPicPr>
          <p:cNvPr id="11" name="Picture 10">
            <a:extLst>
              <a:ext uri="{FF2B5EF4-FFF2-40B4-BE49-F238E27FC236}">
                <a16:creationId xmlns:a16="http://schemas.microsoft.com/office/drawing/2014/main" id="{873FE306-E788-4C8A-8BDD-74761CA2941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2011" y="6490835"/>
            <a:ext cx="447519" cy="227685"/>
          </a:xfrm>
          <a:prstGeom prst="rect">
            <a:avLst/>
          </a:prstGeom>
        </p:spPr>
      </p:pic>
      <p:pic>
        <p:nvPicPr>
          <p:cNvPr id="9" name="Picture 8">
            <a:extLst>
              <a:ext uri="{FF2B5EF4-FFF2-40B4-BE49-F238E27FC236}">
                <a16:creationId xmlns:a16="http://schemas.microsoft.com/office/drawing/2014/main" id="{0ED7C2D8-975C-4530-AFB7-67D1E0B88002}"/>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b="77711"/>
          <a:stretch/>
        </p:blipFill>
        <p:spPr>
          <a:xfrm>
            <a:off x="0" y="0"/>
            <a:ext cx="9144000" cy="212436"/>
          </a:xfrm>
          <a:prstGeom prst="rect">
            <a:avLst/>
          </a:prstGeom>
        </p:spPr>
      </p:pic>
    </p:spTree>
    <p:custDataLst>
      <p:tags r:id="rId1"/>
    </p:custDataLst>
    <p:extLst>
      <p:ext uri="{BB962C8B-B14F-4D97-AF65-F5344CB8AC3E}">
        <p14:creationId xmlns:p14="http://schemas.microsoft.com/office/powerpoint/2010/main" val="3557019799"/>
      </p:ext>
    </p:extLst>
  </p:cSld>
  <p:clrMapOvr>
    <a:masterClrMapping/>
  </p:clrMapOvr>
  <p:extLst>
    <p:ext uri="{DCECCB84-F9BA-43D5-87BE-67443E8EF086}">
      <p15:sldGuideLst xmlns:p15="http://schemas.microsoft.com/office/powerpoint/2012/main">
        <p15:guide id="2" pos="2880" userDrawn="1">
          <p15:clr>
            <a:srgbClr val="FBAE40"/>
          </p15:clr>
        </p15:guide>
        <p15:guide id="3" orient="horz" pos="120"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Content_2 box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11480"/>
            <a:ext cx="8229600" cy="1005840"/>
          </a:xfrm>
        </p:spPr>
        <p:txBody>
          <a:bodyPr lIns="0" rIns="0" anchor="b" anchorCtr="0">
            <a:normAutofit/>
          </a:bodyPr>
          <a:lstStyle>
            <a:lvl1pPr>
              <a:defRPr sz="3000"/>
            </a:lvl1pPr>
          </a:lstStyle>
          <a:p>
            <a:r>
              <a:rPr lang="en-US" dirty="0"/>
              <a:t>Click to Edit Master Title Style</a:t>
            </a:r>
          </a:p>
        </p:txBody>
      </p:sp>
      <p:sp>
        <p:nvSpPr>
          <p:cNvPr id="16" name="Content Placeholder 3"/>
          <p:cNvSpPr>
            <a:spLocks noGrp="1"/>
          </p:cNvSpPr>
          <p:nvPr>
            <p:ph sz="half" idx="2"/>
          </p:nvPr>
        </p:nvSpPr>
        <p:spPr>
          <a:xfrm>
            <a:off x="468775" y="1645920"/>
            <a:ext cx="3977640" cy="4617720"/>
          </a:xfrm>
        </p:spPr>
        <p:txBody>
          <a:bodyPr lIns="0" rIns="0"/>
          <a:lstStyle>
            <a:lvl1pPr>
              <a:defRPr sz="2000">
                <a:latin typeface="+mn-lt"/>
              </a:defRPr>
            </a:lvl1pPr>
            <a:lvl2pPr>
              <a:defRPr sz="1800">
                <a:latin typeface="+mn-lt"/>
              </a:defRPr>
            </a:lvl2pPr>
            <a:lvl3pPr>
              <a:defRPr sz="1600">
                <a:latin typeface="+mn-lt"/>
              </a:defRPr>
            </a:lvl3pPr>
            <a:lvl4pPr>
              <a:defRPr sz="1400">
                <a:latin typeface="+mn-lt"/>
              </a:defRPr>
            </a:lvl4pPr>
            <a:lvl5pPr>
              <a:defRPr sz="1400">
                <a:latin typeface="+mn-lt"/>
              </a:defRPr>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5"/>
          <p:cNvSpPr>
            <a:spLocks noGrp="1"/>
          </p:cNvSpPr>
          <p:nvPr>
            <p:ph sz="quarter" idx="4"/>
          </p:nvPr>
        </p:nvSpPr>
        <p:spPr>
          <a:xfrm>
            <a:off x="4709740" y="1645920"/>
            <a:ext cx="3977640" cy="4617720"/>
          </a:xfrm>
        </p:spPr>
        <p:txBody>
          <a:bodyPr lIns="0" rIns="0"/>
          <a:lstStyle>
            <a:lvl1pPr>
              <a:defRPr sz="2000">
                <a:latin typeface="+mn-lt"/>
              </a:defRPr>
            </a:lvl1pPr>
            <a:lvl2pPr>
              <a:defRPr sz="1800">
                <a:latin typeface="+mn-lt"/>
              </a:defRPr>
            </a:lvl2pPr>
            <a:lvl3pPr>
              <a:defRPr sz="1600">
                <a:latin typeface="+mn-lt"/>
              </a:defRPr>
            </a:lvl3pPr>
            <a:lvl4pPr>
              <a:defRPr sz="1400">
                <a:latin typeface="+mn-lt"/>
              </a:defRPr>
            </a:lvl4pPr>
            <a:lvl5pPr>
              <a:defRPr sz="1400">
                <a:latin typeface="+mn-lt"/>
              </a:defRPr>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a:extLst>
              <a:ext uri="{FF2B5EF4-FFF2-40B4-BE49-F238E27FC236}">
                <a16:creationId xmlns:a16="http://schemas.microsoft.com/office/drawing/2014/main" id="{E97465B9-8FD0-4804-8987-884C01A87CA8}"/>
              </a:ext>
            </a:extLst>
          </p:cNvPr>
          <p:cNvSpPr>
            <a:spLocks noChangeArrowheads="1"/>
          </p:cNvSpPr>
          <p:nvPr userDrawn="1"/>
        </p:nvSpPr>
        <p:spPr bwMode="white">
          <a:xfrm>
            <a:off x="8426967" y="6497462"/>
            <a:ext cx="535991" cy="2811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algn="r" defTabSz="887553" fontAlgn="base">
              <a:spcBef>
                <a:spcPct val="0"/>
              </a:spcBef>
              <a:spcAft>
                <a:spcPct val="0"/>
              </a:spcAft>
            </a:pPr>
            <a:r>
              <a:rPr lang="en-US" sz="900" b="0" dirty="0">
                <a:solidFill>
                  <a:srgbClr val="245397"/>
                </a:solidFill>
                <a:latin typeface="Century Gothic" panose="020B0502020202020204" pitchFamily="34" charset="0"/>
                <a:ea typeface="Arial Unicode MS"/>
                <a:cs typeface="Arial Unicode MS"/>
              </a:rPr>
              <a:t>| </a:t>
            </a:r>
            <a:fld id="{8D49C36D-2828-4A97-99A8-90B5CE38AFFC}" type="slidenum">
              <a:rPr lang="en-US" sz="900" b="0" smtClean="0">
                <a:solidFill>
                  <a:srgbClr val="245397"/>
                </a:solidFill>
                <a:latin typeface="Century Gothic" panose="020B0502020202020204" pitchFamily="34" charset="0"/>
                <a:ea typeface="Arial Unicode MS"/>
                <a:cs typeface="Arial Unicode MS"/>
              </a:rPr>
              <a:pPr algn="r" defTabSz="887553" fontAlgn="base">
                <a:spcBef>
                  <a:spcPct val="0"/>
                </a:spcBef>
                <a:spcAft>
                  <a:spcPct val="0"/>
                </a:spcAft>
              </a:pPr>
              <a:t>‹#›</a:t>
            </a:fld>
            <a:endParaRPr lang="en-US" sz="900" b="0" dirty="0">
              <a:solidFill>
                <a:srgbClr val="245397"/>
              </a:solidFill>
              <a:latin typeface="Century Gothic" panose="020B0502020202020204" pitchFamily="34" charset="0"/>
              <a:ea typeface="Arial Unicode MS"/>
              <a:cs typeface="Arial Unicode MS"/>
            </a:endParaRPr>
          </a:p>
        </p:txBody>
      </p:sp>
      <p:pic>
        <p:nvPicPr>
          <p:cNvPr id="11" name="Picture 10">
            <a:extLst>
              <a:ext uri="{FF2B5EF4-FFF2-40B4-BE49-F238E27FC236}">
                <a16:creationId xmlns:a16="http://schemas.microsoft.com/office/drawing/2014/main" id="{8817D92A-8D37-4697-BED3-9A257E25CAE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2011" y="6490835"/>
            <a:ext cx="447519" cy="227685"/>
          </a:xfrm>
          <a:prstGeom prst="rect">
            <a:avLst/>
          </a:prstGeom>
        </p:spPr>
      </p:pic>
      <p:pic>
        <p:nvPicPr>
          <p:cNvPr id="13" name="Picture 12">
            <a:extLst>
              <a:ext uri="{FF2B5EF4-FFF2-40B4-BE49-F238E27FC236}">
                <a16:creationId xmlns:a16="http://schemas.microsoft.com/office/drawing/2014/main" id="{3B07C334-22A1-4673-8184-80F8C7B036F0}"/>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b="77711"/>
          <a:stretch/>
        </p:blipFill>
        <p:spPr>
          <a:xfrm>
            <a:off x="0" y="0"/>
            <a:ext cx="9144000" cy="212436"/>
          </a:xfrm>
          <a:prstGeom prst="rect">
            <a:avLst/>
          </a:prstGeom>
        </p:spPr>
      </p:pic>
    </p:spTree>
    <p:custDataLst>
      <p:tags r:id="rId1"/>
    </p:custDataLst>
    <p:extLst>
      <p:ext uri="{BB962C8B-B14F-4D97-AF65-F5344CB8AC3E}">
        <p14:creationId xmlns:p14="http://schemas.microsoft.com/office/powerpoint/2010/main" val="656008352"/>
      </p:ext>
    </p:extLst>
  </p:cSld>
  <p:clrMapOvr>
    <a:masterClrMapping/>
  </p:clrMapOvr>
  <p:extLst>
    <p:ext uri="{DCECCB84-F9BA-43D5-87BE-67443E8EF086}">
      <p15:sldGuideLst xmlns:p15="http://schemas.microsoft.com/office/powerpoint/2012/main">
        <p15:guide id="2" pos="2880" userDrawn="1">
          <p15:clr>
            <a:srgbClr val="FBAE40"/>
          </p15:clr>
        </p15:guide>
        <p15:guide id="3" orient="horz" pos="120"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_with Gray Box">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11480"/>
            <a:ext cx="8229600" cy="1005840"/>
          </a:xfrm>
        </p:spPr>
        <p:txBody>
          <a:bodyPr lIns="0" rIns="0" anchor="b" anchorCtr="0">
            <a:normAutofit/>
          </a:bodyPr>
          <a:lstStyle>
            <a:lvl1pPr>
              <a:defRPr sz="3000"/>
            </a:lvl1pPr>
          </a:lstStyle>
          <a:p>
            <a:r>
              <a:rPr lang="en-US" dirty="0"/>
              <a:t>Click to Edit Master Title Style</a:t>
            </a:r>
          </a:p>
        </p:txBody>
      </p:sp>
      <p:sp>
        <p:nvSpPr>
          <p:cNvPr id="15" name="Content Placeholder 2"/>
          <p:cNvSpPr>
            <a:spLocks noGrp="1"/>
          </p:cNvSpPr>
          <p:nvPr>
            <p:ph sz="half" idx="1"/>
          </p:nvPr>
        </p:nvSpPr>
        <p:spPr>
          <a:xfrm>
            <a:off x="478281" y="1645920"/>
            <a:ext cx="4024270" cy="4617720"/>
          </a:xfrm>
        </p:spPr>
        <p:txBody>
          <a:bodyPr lIns="0" rIns="0"/>
          <a:lstStyle>
            <a:lvl1pPr marL="0" indent="0">
              <a:buNone/>
              <a:defRPr sz="2200">
                <a:solidFill>
                  <a:srgbClr val="616161"/>
                </a:solidFill>
                <a:latin typeface="+mn-lt"/>
              </a:defRPr>
            </a:lvl1pPr>
            <a:lvl2pPr>
              <a:defRPr sz="2000">
                <a:solidFill>
                  <a:srgbClr val="616161"/>
                </a:solidFill>
              </a:defRPr>
            </a:lvl2pPr>
            <a:lvl3pPr>
              <a:defRPr sz="1800">
                <a:solidFill>
                  <a:srgbClr val="616161"/>
                </a:solidFill>
              </a:defRPr>
            </a:lvl3pPr>
            <a:lvl4pPr>
              <a:defRPr sz="1600">
                <a:solidFill>
                  <a:srgbClr val="616161"/>
                </a:solidFill>
              </a:defRPr>
            </a:lvl4pPr>
            <a:lvl5pPr>
              <a:defRPr sz="1400">
                <a:solidFill>
                  <a:srgbClr val="616161"/>
                </a:solidFill>
              </a:defRPr>
            </a:lvl5pPr>
            <a:lvl6pPr>
              <a:defRPr sz="1800"/>
            </a:lvl6pPr>
            <a:lvl7pPr>
              <a:defRPr sz="1800"/>
            </a:lvl7pPr>
            <a:lvl8pPr>
              <a:defRPr sz="1800"/>
            </a:lvl8pPr>
            <a:lvl9pPr>
              <a:defRPr sz="1800"/>
            </a:lvl9pPr>
          </a:lstStyle>
          <a:p>
            <a:pPr lvl="0"/>
            <a:r>
              <a:rPr lang="en-US" dirty="0"/>
              <a:t>Edit Master text styles</a:t>
            </a:r>
          </a:p>
        </p:txBody>
      </p:sp>
      <p:sp>
        <p:nvSpPr>
          <p:cNvPr id="16" name="Content Placeholder 1"/>
          <p:cNvSpPr txBox="1">
            <a:spLocks/>
          </p:cNvSpPr>
          <p:nvPr/>
        </p:nvSpPr>
        <p:spPr>
          <a:xfrm>
            <a:off x="4668782" y="1653316"/>
            <a:ext cx="4041775" cy="4414196"/>
          </a:xfrm>
          <a:prstGeom prst="rect">
            <a:avLst/>
          </a:prstGeom>
          <a:solidFill>
            <a:srgbClr val="F2F2F2"/>
          </a:solidFill>
        </p:spPr>
        <p:txBody>
          <a:bodyPr>
            <a:noAutofit/>
          </a:bodyPr>
          <a:lstStyle/>
          <a:p>
            <a:pPr>
              <a:spcBef>
                <a:spcPts val="300"/>
              </a:spcBef>
              <a:buClr>
                <a:schemeClr val="tx2"/>
              </a:buClr>
              <a:defRPr/>
            </a:pPr>
            <a:endParaRPr lang="en-US" sz="1200" b="1" kern="0" dirty="0">
              <a:solidFill>
                <a:srgbClr val="FF0000"/>
              </a:solidFill>
            </a:endParaRPr>
          </a:p>
        </p:txBody>
      </p:sp>
      <p:cxnSp>
        <p:nvCxnSpPr>
          <p:cNvPr id="17" name="Straight Connector 16"/>
          <p:cNvCxnSpPr/>
          <p:nvPr/>
        </p:nvCxnSpPr>
        <p:spPr>
          <a:xfrm>
            <a:off x="4664418" y="1653376"/>
            <a:ext cx="0" cy="4617720"/>
          </a:xfrm>
          <a:prstGeom prst="line">
            <a:avLst/>
          </a:prstGeom>
          <a:noFill/>
          <a:ln w="9525" cap="flat" cmpd="sng" algn="ctr">
            <a:solidFill>
              <a:srgbClr val="5B9BD5">
                <a:shade val="95000"/>
                <a:satMod val="105000"/>
              </a:srgbClr>
            </a:solidFill>
            <a:prstDash val="solid"/>
          </a:ln>
          <a:effectLst/>
        </p:spPr>
      </p:cxnSp>
      <p:sp>
        <p:nvSpPr>
          <p:cNvPr id="12" name="Content Placeholder 1">
            <a:extLst>
              <a:ext uri="{FF2B5EF4-FFF2-40B4-BE49-F238E27FC236}">
                <a16:creationId xmlns:a16="http://schemas.microsoft.com/office/drawing/2014/main" id="{EB32C6F9-E059-4B37-BE4B-194FA84E1120}"/>
              </a:ext>
            </a:extLst>
          </p:cNvPr>
          <p:cNvSpPr txBox="1">
            <a:spLocks/>
          </p:cNvSpPr>
          <p:nvPr userDrawn="1"/>
        </p:nvSpPr>
        <p:spPr>
          <a:xfrm>
            <a:off x="4668782" y="1653315"/>
            <a:ext cx="4041775" cy="4617720"/>
          </a:xfrm>
          <a:prstGeom prst="rect">
            <a:avLst/>
          </a:prstGeom>
          <a:solidFill>
            <a:srgbClr val="F2F2F2"/>
          </a:solidFill>
        </p:spPr>
        <p:txBody>
          <a:bodyPr>
            <a:noAutofit/>
          </a:bodyPr>
          <a:lstStyle/>
          <a:p>
            <a:pPr>
              <a:spcBef>
                <a:spcPts val="300"/>
              </a:spcBef>
              <a:buClr>
                <a:schemeClr val="tx2"/>
              </a:buClr>
              <a:defRPr/>
            </a:pPr>
            <a:endParaRPr lang="en-US" sz="1200" b="1" kern="0" dirty="0">
              <a:solidFill>
                <a:srgbClr val="FF0000"/>
              </a:solidFill>
            </a:endParaRPr>
          </a:p>
        </p:txBody>
      </p:sp>
      <p:cxnSp>
        <p:nvCxnSpPr>
          <p:cNvPr id="13" name="Straight Connector 12">
            <a:extLst>
              <a:ext uri="{FF2B5EF4-FFF2-40B4-BE49-F238E27FC236}">
                <a16:creationId xmlns:a16="http://schemas.microsoft.com/office/drawing/2014/main" id="{C7757FE4-DDA5-4099-8FF3-8E815EBD0117}"/>
              </a:ext>
            </a:extLst>
          </p:cNvPr>
          <p:cNvCxnSpPr/>
          <p:nvPr userDrawn="1"/>
        </p:nvCxnSpPr>
        <p:spPr>
          <a:xfrm>
            <a:off x="4664418" y="1653314"/>
            <a:ext cx="0" cy="4617720"/>
          </a:xfrm>
          <a:prstGeom prst="line">
            <a:avLst/>
          </a:prstGeom>
          <a:noFill/>
          <a:ln w="9525" cap="flat" cmpd="sng" algn="ctr">
            <a:solidFill>
              <a:srgbClr val="5B9BD5">
                <a:shade val="95000"/>
                <a:satMod val="105000"/>
              </a:srgbClr>
            </a:solidFill>
            <a:prstDash val="solid"/>
          </a:ln>
          <a:effectLst/>
        </p:spPr>
      </p:cxnSp>
      <p:sp>
        <p:nvSpPr>
          <p:cNvPr id="4" name="Content Placeholder 3">
            <a:extLst>
              <a:ext uri="{FF2B5EF4-FFF2-40B4-BE49-F238E27FC236}">
                <a16:creationId xmlns:a16="http://schemas.microsoft.com/office/drawing/2014/main" id="{00F36320-9CF1-4555-A845-69B1CCBCFFB1}"/>
              </a:ext>
            </a:extLst>
          </p:cNvPr>
          <p:cNvSpPr>
            <a:spLocks noGrp="1"/>
          </p:cNvSpPr>
          <p:nvPr>
            <p:ph sz="quarter" idx="10"/>
          </p:nvPr>
        </p:nvSpPr>
        <p:spPr>
          <a:xfrm>
            <a:off x="4812175" y="1747775"/>
            <a:ext cx="3749040" cy="4398382"/>
          </a:xfrm>
        </p:spPr>
        <p:txBody>
          <a:bodyPr lIns="0" rIns="0"/>
          <a:lstStyle>
            <a:lvl1pPr>
              <a:defRPr sz="2000">
                <a:latin typeface="+mn-lt"/>
              </a:defRPr>
            </a:lvl1pPr>
            <a:lvl2pPr>
              <a:defRPr sz="1800">
                <a:latin typeface="+mn-lt"/>
              </a:defRPr>
            </a:lvl2pPr>
            <a:lvl3pPr>
              <a:defRPr sz="1600">
                <a:latin typeface="+mn-lt"/>
              </a:defRPr>
            </a:lvl3pPr>
            <a:lvl4pPr>
              <a:defRPr sz="1400">
                <a:latin typeface="+mn-lt"/>
              </a:defRPr>
            </a:lvl4pPr>
            <a:lvl5pPr>
              <a:defRPr sz="14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Rectangle 13">
            <a:extLst>
              <a:ext uri="{FF2B5EF4-FFF2-40B4-BE49-F238E27FC236}">
                <a16:creationId xmlns:a16="http://schemas.microsoft.com/office/drawing/2014/main" id="{F2455CB0-7BEE-483E-A9FA-A54815061B3D}"/>
              </a:ext>
            </a:extLst>
          </p:cNvPr>
          <p:cNvSpPr>
            <a:spLocks noChangeArrowheads="1"/>
          </p:cNvSpPr>
          <p:nvPr userDrawn="1"/>
        </p:nvSpPr>
        <p:spPr bwMode="white">
          <a:xfrm>
            <a:off x="8426967" y="6497462"/>
            <a:ext cx="535991" cy="2811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algn="r" defTabSz="887553" fontAlgn="base">
              <a:spcBef>
                <a:spcPct val="0"/>
              </a:spcBef>
              <a:spcAft>
                <a:spcPct val="0"/>
              </a:spcAft>
            </a:pPr>
            <a:r>
              <a:rPr lang="en-US" sz="900" b="0" dirty="0">
                <a:solidFill>
                  <a:srgbClr val="245397"/>
                </a:solidFill>
                <a:latin typeface="Century Gothic" panose="020B0502020202020204" pitchFamily="34" charset="0"/>
                <a:ea typeface="Arial Unicode MS"/>
                <a:cs typeface="Arial Unicode MS"/>
              </a:rPr>
              <a:t>| </a:t>
            </a:r>
            <a:fld id="{8D49C36D-2828-4A97-99A8-90B5CE38AFFC}" type="slidenum">
              <a:rPr lang="en-US" sz="900" b="0" smtClean="0">
                <a:solidFill>
                  <a:srgbClr val="245397"/>
                </a:solidFill>
                <a:latin typeface="Century Gothic" panose="020B0502020202020204" pitchFamily="34" charset="0"/>
                <a:ea typeface="Arial Unicode MS"/>
                <a:cs typeface="Arial Unicode MS"/>
              </a:rPr>
              <a:pPr algn="r" defTabSz="887553" fontAlgn="base">
                <a:spcBef>
                  <a:spcPct val="0"/>
                </a:spcBef>
                <a:spcAft>
                  <a:spcPct val="0"/>
                </a:spcAft>
              </a:pPr>
              <a:t>‹#›</a:t>
            </a:fld>
            <a:endParaRPr lang="en-US" sz="900" b="0" dirty="0">
              <a:solidFill>
                <a:srgbClr val="245397"/>
              </a:solidFill>
              <a:latin typeface="Century Gothic" panose="020B0502020202020204" pitchFamily="34" charset="0"/>
              <a:ea typeface="Arial Unicode MS"/>
              <a:cs typeface="Arial Unicode MS"/>
            </a:endParaRPr>
          </a:p>
        </p:txBody>
      </p:sp>
      <p:pic>
        <p:nvPicPr>
          <p:cNvPr id="18" name="Picture 17">
            <a:extLst>
              <a:ext uri="{FF2B5EF4-FFF2-40B4-BE49-F238E27FC236}">
                <a16:creationId xmlns:a16="http://schemas.microsoft.com/office/drawing/2014/main" id="{18212A71-4134-4DBB-9F58-9466CC56C71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2011" y="6490835"/>
            <a:ext cx="447519" cy="227685"/>
          </a:xfrm>
          <a:prstGeom prst="rect">
            <a:avLst/>
          </a:prstGeom>
        </p:spPr>
      </p:pic>
      <p:pic>
        <p:nvPicPr>
          <p:cNvPr id="22" name="Picture 21">
            <a:extLst>
              <a:ext uri="{FF2B5EF4-FFF2-40B4-BE49-F238E27FC236}">
                <a16:creationId xmlns:a16="http://schemas.microsoft.com/office/drawing/2014/main" id="{CB9E1856-E532-4465-976B-D42EBC5DD6B4}"/>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b="77711"/>
          <a:stretch/>
        </p:blipFill>
        <p:spPr>
          <a:xfrm>
            <a:off x="0" y="0"/>
            <a:ext cx="9144000" cy="212436"/>
          </a:xfrm>
          <a:prstGeom prst="rect">
            <a:avLst/>
          </a:prstGeom>
        </p:spPr>
      </p:pic>
    </p:spTree>
    <p:custDataLst>
      <p:tags r:id="rId1"/>
    </p:custDataLst>
    <p:extLst>
      <p:ext uri="{BB962C8B-B14F-4D97-AF65-F5344CB8AC3E}">
        <p14:creationId xmlns:p14="http://schemas.microsoft.com/office/powerpoint/2010/main" val="1448324420"/>
      </p:ext>
    </p:extLst>
  </p:cSld>
  <p:clrMapOvr>
    <a:masterClrMapping/>
  </p:clrMapOvr>
  <p:extLst>
    <p:ext uri="{DCECCB84-F9BA-43D5-87BE-67443E8EF086}">
      <p15:sldGuideLst xmlns:p15="http://schemas.microsoft.com/office/powerpoint/2012/main">
        <p15:guide id="2" pos="2880" userDrawn="1">
          <p15:clr>
            <a:srgbClr val="FBAE40"/>
          </p15:clr>
        </p15:guide>
        <p15:guide id="3" orient="horz" pos="120" userDrawn="1">
          <p15:clr>
            <a:srgbClr val="FBAE40"/>
          </p15:clr>
        </p15:guide>
        <p15:guide id="4" orient="horz" pos="1035"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Content_2 Boxes w Bar &amp; Sub Header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11480"/>
            <a:ext cx="8229600" cy="1005840"/>
          </a:xfrm>
        </p:spPr>
        <p:txBody>
          <a:bodyPr lIns="0" rIns="0" anchor="ctr" anchorCtr="0">
            <a:normAutofit/>
          </a:bodyPr>
          <a:lstStyle>
            <a:lvl1pPr>
              <a:defRPr sz="3000"/>
            </a:lvl1pPr>
          </a:lstStyle>
          <a:p>
            <a:r>
              <a:rPr lang="en-US" dirty="0"/>
              <a:t>Click to Edit Master Title Style</a:t>
            </a:r>
          </a:p>
        </p:txBody>
      </p:sp>
      <p:sp>
        <p:nvSpPr>
          <p:cNvPr id="13" name="Text Placeholder 2"/>
          <p:cNvSpPr>
            <a:spLocks noGrp="1"/>
          </p:cNvSpPr>
          <p:nvPr>
            <p:ph type="body" idx="1"/>
          </p:nvPr>
        </p:nvSpPr>
        <p:spPr>
          <a:xfrm>
            <a:off x="478280" y="1645920"/>
            <a:ext cx="3977640" cy="502920"/>
          </a:xfrm>
        </p:spPr>
        <p:txBody>
          <a:bodyPr lIns="0" rIns="0" anchor="t">
            <a:normAutofit/>
          </a:bodyPr>
          <a:lstStyle>
            <a:lvl1pPr marL="0" indent="0">
              <a:buNone/>
              <a:defRPr sz="24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4" name="Content Placeholder 3"/>
          <p:cNvSpPr>
            <a:spLocks noGrp="1"/>
          </p:cNvSpPr>
          <p:nvPr>
            <p:ph sz="half" idx="2"/>
          </p:nvPr>
        </p:nvSpPr>
        <p:spPr>
          <a:xfrm>
            <a:off x="478280" y="2229759"/>
            <a:ext cx="3977640" cy="4023360"/>
          </a:xfrm>
        </p:spPr>
        <p:txBody>
          <a:bodyPr lIns="0" rIns="0"/>
          <a:lstStyle>
            <a:lvl1pPr>
              <a:defRPr sz="2000">
                <a:latin typeface="+mn-lt"/>
              </a:defRPr>
            </a:lvl1pPr>
            <a:lvl2pPr>
              <a:defRPr sz="1800">
                <a:latin typeface="+mn-lt"/>
              </a:defRPr>
            </a:lvl2pPr>
            <a:lvl3pPr>
              <a:defRPr sz="1600">
                <a:latin typeface="+mn-lt"/>
              </a:defRPr>
            </a:lvl3pPr>
            <a:lvl4pPr>
              <a:defRPr sz="1400">
                <a:latin typeface="+mn-lt"/>
              </a:defRPr>
            </a:lvl4pPr>
            <a:lvl5pPr>
              <a:defRPr sz="1400">
                <a:latin typeface="+mn-lt"/>
              </a:defRPr>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4"/>
          <p:cNvSpPr>
            <a:spLocks noGrp="1"/>
          </p:cNvSpPr>
          <p:nvPr>
            <p:ph type="body" sz="quarter" idx="3"/>
          </p:nvPr>
        </p:nvSpPr>
        <p:spPr>
          <a:xfrm>
            <a:off x="4709883" y="1645920"/>
            <a:ext cx="3977640" cy="502920"/>
          </a:xfrm>
        </p:spPr>
        <p:txBody>
          <a:bodyPr lIns="0" rIns="0" anchor="t">
            <a:normAutofit/>
          </a:bodyPr>
          <a:lstStyle>
            <a:lvl1pPr marL="0" indent="0">
              <a:buNone/>
              <a:defRPr sz="24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6" name="Content Placeholder 5"/>
          <p:cNvSpPr>
            <a:spLocks noGrp="1"/>
          </p:cNvSpPr>
          <p:nvPr>
            <p:ph sz="quarter" idx="4"/>
          </p:nvPr>
        </p:nvSpPr>
        <p:spPr>
          <a:xfrm>
            <a:off x="4709883" y="2229759"/>
            <a:ext cx="3977640" cy="4023360"/>
          </a:xfrm>
        </p:spPr>
        <p:txBody>
          <a:bodyPr lIns="0" rIns="0"/>
          <a:lstStyle>
            <a:lvl1pPr>
              <a:defRPr sz="2000">
                <a:latin typeface="+mn-lt"/>
              </a:defRPr>
            </a:lvl1pPr>
            <a:lvl2pPr>
              <a:defRPr sz="1800">
                <a:latin typeface="+mn-lt"/>
              </a:defRPr>
            </a:lvl2pPr>
            <a:lvl3pPr>
              <a:defRPr sz="1600">
                <a:latin typeface="+mn-lt"/>
              </a:defRPr>
            </a:lvl3pPr>
            <a:lvl4pPr>
              <a:defRPr sz="1400">
                <a:latin typeface="+mn-lt"/>
              </a:defRPr>
            </a:lvl4pPr>
            <a:lvl5pPr>
              <a:defRPr sz="1400">
                <a:latin typeface="+mn-lt"/>
              </a:defRPr>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Rectangle 17">
            <a:extLst>
              <a:ext uri="{FF2B5EF4-FFF2-40B4-BE49-F238E27FC236}">
                <a16:creationId xmlns:a16="http://schemas.microsoft.com/office/drawing/2014/main" id="{72837A1D-868E-45C0-A8EF-C7280F563A22}"/>
              </a:ext>
            </a:extLst>
          </p:cNvPr>
          <p:cNvSpPr>
            <a:spLocks noChangeArrowheads="1"/>
          </p:cNvSpPr>
          <p:nvPr userDrawn="1"/>
        </p:nvSpPr>
        <p:spPr bwMode="white">
          <a:xfrm>
            <a:off x="8426967" y="6497462"/>
            <a:ext cx="535991" cy="2811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algn="r" defTabSz="887553" fontAlgn="base">
              <a:spcBef>
                <a:spcPct val="0"/>
              </a:spcBef>
              <a:spcAft>
                <a:spcPct val="0"/>
              </a:spcAft>
            </a:pPr>
            <a:r>
              <a:rPr lang="en-US" sz="900" b="0" dirty="0">
                <a:solidFill>
                  <a:srgbClr val="245397"/>
                </a:solidFill>
                <a:latin typeface="Century Gothic" panose="020B0502020202020204" pitchFamily="34" charset="0"/>
                <a:ea typeface="Arial Unicode MS"/>
                <a:cs typeface="Arial Unicode MS"/>
              </a:rPr>
              <a:t>| </a:t>
            </a:r>
            <a:fld id="{8D49C36D-2828-4A97-99A8-90B5CE38AFFC}" type="slidenum">
              <a:rPr lang="en-US" sz="900" b="0" smtClean="0">
                <a:solidFill>
                  <a:srgbClr val="245397"/>
                </a:solidFill>
                <a:latin typeface="Century Gothic" panose="020B0502020202020204" pitchFamily="34" charset="0"/>
                <a:ea typeface="Arial Unicode MS"/>
                <a:cs typeface="Arial Unicode MS"/>
              </a:rPr>
              <a:pPr algn="r" defTabSz="887553" fontAlgn="base">
                <a:spcBef>
                  <a:spcPct val="0"/>
                </a:spcBef>
                <a:spcAft>
                  <a:spcPct val="0"/>
                </a:spcAft>
              </a:pPr>
              <a:t>‹#›</a:t>
            </a:fld>
            <a:endParaRPr lang="en-US" sz="900" b="0" dirty="0">
              <a:solidFill>
                <a:srgbClr val="245397"/>
              </a:solidFill>
              <a:latin typeface="Century Gothic" panose="020B0502020202020204" pitchFamily="34" charset="0"/>
              <a:ea typeface="Arial Unicode MS"/>
              <a:cs typeface="Arial Unicode MS"/>
            </a:endParaRPr>
          </a:p>
        </p:txBody>
      </p:sp>
      <p:pic>
        <p:nvPicPr>
          <p:cNvPr id="19" name="Picture 18">
            <a:extLst>
              <a:ext uri="{FF2B5EF4-FFF2-40B4-BE49-F238E27FC236}">
                <a16:creationId xmlns:a16="http://schemas.microsoft.com/office/drawing/2014/main" id="{97376B27-33DB-4942-A901-F5E2E6B1C30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2011" y="6490835"/>
            <a:ext cx="447519" cy="227685"/>
          </a:xfrm>
          <a:prstGeom prst="rect">
            <a:avLst/>
          </a:prstGeom>
        </p:spPr>
      </p:pic>
      <p:pic>
        <p:nvPicPr>
          <p:cNvPr id="21" name="Picture 20">
            <a:extLst>
              <a:ext uri="{FF2B5EF4-FFF2-40B4-BE49-F238E27FC236}">
                <a16:creationId xmlns:a16="http://schemas.microsoft.com/office/drawing/2014/main" id="{29A4E8BF-1F49-4AAA-BC10-46648E466FDA}"/>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b="77711"/>
          <a:stretch/>
        </p:blipFill>
        <p:spPr>
          <a:xfrm>
            <a:off x="0" y="0"/>
            <a:ext cx="9144000" cy="212436"/>
          </a:xfrm>
          <a:prstGeom prst="rect">
            <a:avLst/>
          </a:prstGeom>
        </p:spPr>
      </p:pic>
    </p:spTree>
    <p:custDataLst>
      <p:tags r:id="rId1"/>
    </p:custDataLst>
    <p:extLst>
      <p:ext uri="{BB962C8B-B14F-4D97-AF65-F5344CB8AC3E}">
        <p14:creationId xmlns:p14="http://schemas.microsoft.com/office/powerpoint/2010/main" val="3416077781"/>
      </p:ext>
    </p:extLst>
  </p:cSld>
  <p:clrMapOvr>
    <a:masterClrMapping/>
  </p:clrMapOvr>
  <p:extLst>
    <p:ext uri="{DCECCB84-F9BA-43D5-87BE-67443E8EF086}">
      <p15:sldGuideLst xmlns:p15="http://schemas.microsoft.com/office/powerpoint/2012/main">
        <p15:guide id="2" pos="2880" userDrawn="1">
          <p15:clr>
            <a:srgbClr val="FBAE40"/>
          </p15:clr>
        </p15:guide>
        <p15:guide id="3" orient="horz" pos="120"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able Slide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11480"/>
            <a:ext cx="8229600" cy="1005840"/>
          </a:xfrm>
        </p:spPr>
        <p:txBody>
          <a:bodyPr lIns="0" rIns="0" anchor="b" anchorCtr="0">
            <a:normAutofit/>
          </a:bodyPr>
          <a:lstStyle>
            <a:lvl1pPr>
              <a:defRPr sz="3000"/>
            </a:lvl1pPr>
          </a:lstStyle>
          <a:p>
            <a:r>
              <a:rPr lang="en-US" dirty="0"/>
              <a:t>Click to Edit Master Title Style</a:t>
            </a:r>
          </a:p>
        </p:txBody>
      </p:sp>
      <p:sp>
        <p:nvSpPr>
          <p:cNvPr id="13" name="Table Placeholder 12">
            <a:extLst>
              <a:ext uri="{FF2B5EF4-FFF2-40B4-BE49-F238E27FC236}">
                <a16:creationId xmlns:a16="http://schemas.microsoft.com/office/drawing/2014/main" id="{DE9853B8-7F84-405E-BEB4-7B6B8471A017}"/>
              </a:ext>
            </a:extLst>
          </p:cNvPr>
          <p:cNvSpPr>
            <a:spLocks noGrp="1"/>
          </p:cNvSpPr>
          <p:nvPr>
            <p:ph type="tbl" sz="quarter" idx="10"/>
          </p:nvPr>
        </p:nvSpPr>
        <p:spPr>
          <a:xfrm>
            <a:off x="457200" y="1645922"/>
            <a:ext cx="8229600" cy="4657723"/>
          </a:xfrm>
        </p:spPr>
        <p:txBody>
          <a:bodyPr/>
          <a:lstStyle>
            <a:lvl1pPr marL="457200" indent="-457200">
              <a:buFont typeface="Wingdings" panose="05000000000000000000" pitchFamily="2" charset="2"/>
              <a:buChar char="§"/>
              <a:defRPr sz="2000">
                <a:latin typeface="+mn-lt"/>
              </a:defRPr>
            </a:lvl1pPr>
            <a:lvl2pPr marL="344488" indent="0">
              <a:buNone/>
              <a:defRPr/>
            </a:lvl2pPr>
            <a:lvl3pPr>
              <a:defRPr/>
            </a:lvl3pPr>
            <a:lvl4pPr>
              <a:defRPr/>
            </a:lvl4pPr>
            <a:lvl5pPr>
              <a:defRPr/>
            </a:lvl5pPr>
          </a:lstStyle>
          <a:p>
            <a:endParaRPr lang="en-US" dirty="0"/>
          </a:p>
        </p:txBody>
      </p:sp>
      <p:sp>
        <p:nvSpPr>
          <p:cNvPr id="12" name="Rectangle 11">
            <a:extLst>
              <a:ext uri="{FF2B5EF4-FFF2-40B4-BE49-F238E27FC236}">
                <a16:creationId xmlns:a16="http://schemas.microsoft.com/office/drawing/2014/main" id="{FFAD98BF-25ED-4ED1-AF15-438F62CD992E}"/>
              </a:ext>
            </a:extLst>
          </p:cNvPr>
          <p:cNvSpPr>
            <a:spLocks noChangeArrowheads="1"/>
          </p:cNvSpPr>
          <p:nvPr userDrawn="1"/>
        </p:nvSpPr>
        <p:spPr bwMode="white">
          <a:xfrm>
            <a:off x="8426967" y="6497462"/>
            <a:ext cx="535991" cy="2811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algn="r" defTabSz="887553" fontAlgn="base">
              <a:spcBef>
                <a:spcPct val="0"/>
              </a:spcBef>
              <a:spcAft>
                <a:spcPct val="0"/>
              </a:spcAft>
            </a:pPr>
            <a:r>
              <a:rPr lang="en-US" sz="900" b="0" dirty="0">
                <a:solidFill>
                  <a:srgbClr val="245397"/>
                </a:solidFill>
                <a:latin typeface="Century Gothic" panose="020B0502020202020204" pitchFamily="34" charset="0"/>
                <a:ea typeface="Arial Unicode MS"/>
                <a:cs typeface="Arial Unicode MS"/>
              </a:rPr>
              <a:t>| </a:t>
            </a:r>
            <a:fld id="{8D49C36D-2828-4A97-99A8-90B5CE38AFFC}" type="slidenum">
              <a:rPr lang="en-US" sz="900" b="0" smtClean="0">
                <a:solidFill>
                  <a:srgbClr val="245397"/>
                </a:solidFill>
                <a:latin typeface="Century Gothic" panose="020B0502020202020204" pitchFamily="34" charset="0"/>
                <a:ea typeface="Arial Unicode MS"/>
                <a:cs typeface="Arial Unicode MS"/>
              </a:rPr>
              <a:pPr algn="r" defTabSz="887553" fontAlgn="base">
                <a:spcBef>
                  <a:spcPct val="0"/>
                </a:spcBef>
                <a:spcAft>
                  <a:spcPct val="0"/>
                </a:spcAft>
              </a:pPr>
              <a:t>‹#›</a:t>
            </a:fld>
            <a:endParaRPr lang="en-US" sz="900" b="0" dirty="0">
              <a:solidFill>
                <a:srgbClr val="245397"/>
              </a:solidFill>
              <a:latin typeface="Century Gothic" panose="020B0502020202020204" pitchFamily="34" charset="0"/>
              <a:ea typeface="Arial Unicode MS"/>
              <a:cs typeface="Arial Unicode MS"/>
            </a:endParaRPr>
          </a:p>
        </p:txBody>
      </p:sp>
      <p:pic>
        <p:nvPicPr>
          <p:cNvPr id="14" name="Picture 13">
            <a:extLst>
              <a:ext uri="{FF2B5EF4-FFF2-40B4-BE49-F238E27FC236}">
                <a16:creationId xmlns:a16="http://schemas.microsoft.com/office/drawing/2014/main" id="{E25F8316-FC17-40CD-A2E2-96410F08B34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2011" y="6490835"/>
            <a:ext cx="447519" cy="227685"/>
          </a:xfrm>
          <a:prstGeom prst="rect">
            <a:avLst/>
          </a:prstGeom>
        </p:spPr>
      </p:pic>
      <p:sp>
        <p:nvSpPr>
          <p:cNvPr id="15" name="Line 9">
            <a:extLst>
              <a:ext uri="{FF2B5EF4-FFF2-40B4-BE49-F238E27FC236}">
                <a16:creationId xmlns:a16="http://schemas.microsoft.com/office/drawing/2014/main" id="{1148E60D-DC4F-42C2-BBB4-A5B35D1FC02B}"/>
              </a:ext>
            </a:extLst>
          </p:cNvPr>
          <p:cNvSpPr>
            <a:spLocks noChangeShapeType="1"/>
          </p:cNvSpPr>
          <p:nvPr userDrawn="1"/>
        </p:nvSpPr>
        <p:spPr bwMode="auto">
          <a:xfrm>
            <a:off x="457200" y="1508760"/>
            <a:ext cx="8229600" cy="0"/>
          </a:xfrm>
          <a:prstGeom prst="line">
            <a:avLst/>
          </a:prstGeom>
          <a:noFill/>
          <a:ln w="28575">
            <a:solidFill>
              <a:srgbClr val="D1D3D4"/>
            </a:solidFill>
            <a:round/>
            <a:headEnd/>
            <a:tailEnd/>
          </a:ln>
          <a:extLst>
            <a:ext uri="{909E8E84-426E-40DD-AFC4-6F175D3DCCD1}">
              <a14:hiddenFill xmlns:a14="http://schemas.microsoft.com/office/drawing/2010/main">
                <a:noFill/>
              </a14:hiddenFill>
            </a:ext>
          </a:extLst>
        </p:spPr>
        <p:txBody>
          <a:bodyPr wrap="none" anchor="ctr"/>
          <a:lstStyle/>
          <a:p>
            <a:endParaRPr lang="en-US" b="0" i="0" dirty="0">
              <a:latin typeface="Calibri Light" charset="0"/>
              <a:cs typeface="Calibri Regular" charset="0"/>
            </a:endParaRPr>
          </a:p>
        </p:txBody>
      </p:sp>
      <p:pic>
        <p:nvPicPr>
          <p:cNvPr id="11" name="Picture 10">
            <a:extLst>
              <a:ext uri="{FF2B5EF4-FFF2-40B4-BE49-F238E27FC236}">
                <a16:creationId xmlns:a16="http://schemas.microsoft.com/office/drawing/2014/main" id="{FE362958-91C1-4B0D-B597-0D5F087AEA66}"/>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b="77711"/>
          <a:stretch/>
        </p:blipFill>
        <p:spPr>
          <a:xfrm>
            <a:off x="0" y="0"/>
            <a:ext cx="9144000" cy="212436"/>
          </a:xfrm>
          <a:prstGeom prst="rect">
            <a:avLst/>
          </a:prstGeom>
        </p:spPr>
      </p:pic>
      <p:sp>
        <p:nvSpPr>
          <p:cNvPr id="8" name="Line 9">
            <a:extLst>
              <a:ext uri="{FF2B5EF4-FFF2-40B4-BE49-F238E27FC236}">
                <a16:creationId xmlns:a16="http://schemas.microsoft.com/office/drawing/2014/main" id="{C4211202-946D-41A1-B9A2-6B1AE51CD8E1}"/>
              </a:ext>
            </a:extLst>
          </p:cNvPr>
          <p:cNvSpPr>
            <a:spLocks noChangeShapeType="1"/>
          </p:cNvSpPr>
          <p:nvPr userDrawn="1"/>
        </p:nvSpPr>
        <p:spPr bwMode="auto">
          <a:xfrm>
            <a:off x="609600" y="1661160"/>
            <a:ext cx="8229600" cy="0"/>
          </a:xfrm>
          <a:prstGeom prst="line">
            <a:avLst/>
          </a:prstGeom>
          <a:noFill/>
          <a:ln w="28575">
            <a:solidFill>
              <a:srgbClr val="D1D3D4"/>
            </a:solidFill>
            <a:round/>
            <a:headEnd/>
            <a:tailEnd/>
          </a:ln>
          <a:extLst>
            <a:ext uri="{909E8E84-426E-40DD-AFC4-6F175D3DCCD1}">
              <a14:hiddenFill xmlns:a14="http://schemas.microsoft.com/office/drawing/2010/main">
                <a:noFill/>
              </a14:hiddenFill>
            </a:ext>
          </a:extLst>
        </p:spPr>
        <p:txBody>
          <a:bodyPr wrap="none" anchor="ctr"/>
          <a:lstStyle/>
          <a:p>
            <a:endParaRPr lang="en-US" b="0" i="0" dirty="0">
              <a:latin typeface="Calibri Light" charset="0"/>
              <a:cs typeface="Calibri Regular" charset="0"/>
            </a:endParaRPr>
          </a:p>
        </p:txBody>
      </p:sp>
    </p:spTree>
    <p:custDataLst>
      <p:tags r:id="rId1"/>
    </p:custDataLst>
    <p:extLst>
      <p:ext uri="{BB962C8B-B14F-4D97-AF65-F5344CB8AC3E}">
        <p14:creationId xmlns:p14="http://schemas.microsoft.com/office/powerpoint/2010/main" val="2394485212"/>
      </p:ext>
    </p:extLst>
  </p:cSld>
  <p:clrMapOvr>
    <a:masterClrMapping/>
  </p:clrMapOvr>
  <p:extLst>
    <p:ext uri="{DCECCB84-F9BA-43D5-87BE-67443E8EF086}">
      <p15:sldGuideLst xmlns:p15="http://schemas.microsoft.com/office/powerpoint/2012/main">
        <p15:guide id="4" pos="2880" userDrawn="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able Slide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11480"/>
            <a:ext cx="8229600" cy="1005840"/>
          </a:xfrm>
        </p:spPr>
        <p:txBody>
          <a:bodyPr lIns="0" rIns="0" anchor="b" anchorCtr="0">
            <a:normAutofit/>
          </a:bodyPr>
          <a:lstStyle>
            <a:lvl1pPr>
              <a:defRPr sz="3000"/>
            </a:lvl1pPr>
          </a:lstStyle>
          <a:p>
            <a:r>
              <a:rPr lang="en-US" dirty="0"/>
              <a:t>Click to Edit Master Title Style</a:t>
            </a:r>
          </a:p>
        </p:txBody>
      </p:sp>
      <p:sp>
        <p:nvSpPr>
          <p:cNvPr id="10" name="Table Placeholder 12">
            <a:extLst>
              <a:ext uri="{FF2B5EF4-FFF2-40B4-BE49-F238E27FC236}">
                <a16:creationId xmlns:a16="http://schemas.microsoft.com/office/drawing/2014/main" id="{6EC5BDB6-C06F-468D-8EE8-9D542630611B}"/>
              </a:ext>
            </a:extLst>
          </p:cNvPr>
          <p:cNvSpPr>
            <a:spLocks noGrp="1"/>
          </p:cNvSpPr>
          <p:nvPr>
            <p:ph type="tbl" sz="quarter" idx="10"/>
          </p:nvPr>
        </p:nvSpPr>
        <p:spPr>
          <a:xfrm>
            <a:off x="457200" y="1645922"/>
            <a:ext cx="8229600" cy="4657723"/>
          </a:xfrm>
        </p:spPr>
        <p:txBody>
          <a:bodyPr>
            <a:normAutofit/>
          </a:bodyPr>
          <a:lstStyle>
            <a:lvl1pPr>
              <a:defRPr sz="2000">
                <a:latin typeface="+mn-lt"/>
              </a:defRPr>
            </a:lvl1pPr>
          </a:lstStyle>
          <a:p>
            <a:endParaRPr lang="en-US" dirty="0"/>
          </a:p>
        </p:txBody>
      </p:sp>
      <p:sp>
        <p:nvSpPr>
          <p:cNvPr id="11" name="Rectangle 10">
            <a:extLst>
              <a:ext uri="{FF2B5EF4-FFF2-40B4-BE49-F238E27FC236}">
                <a16:creationId xmlns:a16="http://schemas.microsoft.com/office/drawing/2014/main" id="{9091DB94-A332-4515-BB2A-160A5FE2A944}"/>
              </a:ext>
            </a:extLst>
          </p:cNvPr>
          <p:cNvSpPr>
            <a:spLocks noChangeArrowheads="1"/>
          </p:cNvSpPr>
          <p:nvPr userDrawn="1"/>
        </p:nvSpPr>
        <p:spPr bwMode="white">
          <a:xfrm>
            <a:off x="8426967" y="6497462"/>
            <a:ext cx="535991" cy="2811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algn="r" defTabSz="887553" fontAlgn="base">
              <a:spcBef>
                <a:spcPct val="0"/>
              </a:spcBef>
              <a:spcAft>
                <a:spcPct val="0"/>
              </a:spcAft>
            </a:pPr>
            <a:r>
              <a:rPr lang="en-US" sz="900" b="0" dirty="0">
                <a:solidFill>
                  <a:srgbClr val="245397"/>
                </a:solidFill>
                <a:latin typeface="Century Gothic" panose="020B0502020202020204" pitchFamily="34" charset="0"/>
                <a:ea typeface="Arial Unicode MS"/>
                <a:cs typeface="Arial Unicode MS"/>
              </a:rPr>
              <a:t>| </a:t>
            </a:r>
            <a:fld id="{8D49C36D-2828-4A97-99A8-90B5CE38AFFC}" type="slidenum">
              <a:rPr lang="en-US" sz="900" b="0" smtClean="0">
                <a:solidFill>
                  <a:srgbClr val="245397"/>
                </a:solidFill>
                <a:latin typeface="Century Gothic" panose="020B0502020202020204" pitchFamily="34" charset="0"/>
                <a:ea typeface="Arial Unicode MS"/>
                <a:cs typeface="Arial Unicode MS"/>
              </a:rPr>
              <a:pPr algn="r" defTabSz="887553" fontAlgn="base">
                <a:spcBef>
                  <a:spcPct val="0"/>
                </a:spcBef>
                <a:spcAft>
                  <a:spcPct val="0"/>
                </a:spcAft>
              </a:pPr>
              <a:t>‹#›</a:t>
            </a:fld>
            <a:endParaRPr lang="en-US" sz="900" b="0" dirty="0">
              <a:solidFill>
                <a:srgbClr val="245397"/>
              </a:solidFill>
              <a:latin typeface="Century Gothic" panose="020B0502020202020204" pitchFamily="34" charset="0"/>
              <a:ea typeface="Arial Unicode MS"/>
              <a:cs typeface="Arial Unicode MS"/>
            </a:endParaRPr>
          </a:p>
        </p:txBody>
      </p:sp>
      <p:pic>
        <p:nvPicPr>
          <p:cNvPr id="12" name="Picture 11">
            <a:extLst>
              <a:ext uri="{FF2B5EF4-FFF2-40B4-BE49-F238E27FC236}">
                <a16:creationId xmlns:a16="http://schemas.microsoft.com/office/drawing/2014/main" id="{2ADF5ACB-55B8-4477-888B-CF6BF73FB5E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2011" y="6490835"/>
            <a:ext cx="447519" cy="227685"/>
          </a:xfrm>
          <a:prstGeom prst="rect">
            <a:avLst/>
          </a:prstGeom>
        </p:spPr>
      </p:pic>
      <p:pic>
        <p:nvPicPr>
          <p:cNvPr id="13" name="Picture 12">
            <a:extLst>
              <a:ext uri="{FF2B5EF4-FFF2-40B4-BE49-F238E27FC236}">
                <a16:creationId xmlns:a16="http://schemas.microsoft.com/office/drawing/2014/main" id="{1E61E225-4B57-466F-920A-71EA62C5D9C8}"/>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b="77711"/>
          <a:stretch/>
        </p:blipFill>
        <p:spPr>
          <a:xfrm>
            <a:off x="0" y="0"/>
            <a:ext cx="9144000" cy="212436"/>
          </a:xfrm>
          <a:prstGeom prst="rect">
            <a:avLst/>
          </a:prstGeom>
        </p:spPr>
      </p:pic>
    </p:spTree>
    <p:custDataLst>
      <p:tags r:id="rId1"/>
    </p:custDataLst>
    <p:extLst>
      <p:ext uri="{BB962C8B-B14F-4D97-AF65-F5344CB8AC3E}">
        <p14:creationId xmlns:p14="http://schemas.microsoft.com/office/powerpoint/2010/main" val="3898655383"/>
      </p:ext>
    </p:extLst>
  </p:cSld>
  <p:clrMapOvr>
    <a:masterClrMapping/>
  </p:clrMapOvr>
  <p:extLst>
    <p:ext uri="{DCECCB84-F9BA-43D5-87BE-67443E8EF086}">
      <p15:sldGuideLst xmlns:p15="http://schemas.microsoft.com/office/powerpoint/2012/main">
        <p15:guide id="2" pos="2880" userDrawn="1">
          <p15:clr>
            <a:srgbClr val="FBAE40"/>
          </p15:clr>
        </p15:guide>
        <p15:guide id="3" orient="horz" pos="12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_2 box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7731" y="320340"/>
            <a:ext cx="8146327" cy="1143000"/>
          </a:xfrm>
        </p:spPr>
        <p:txBody>
          <a:bodyPr anchor="b" anchorCtr="0">
            <a:normAutofit/>
          </a:bodyPr>
          <a:lstStyle>
            <a:lvl1pPr>
              <a:defRPr sz="3000"/>
            </a:lvl1pPr>
          </a:lstStyle>
          <a:p>
            <a:r>
              <a:rPr lang="en-US" dirty="0"/>
              <a:t>Click to Edit Master Title Style</a:t>
            </a:r>
          </a:p>
        </p:txBody>
      </p:sp>
      <p:sp>
        <p:nvSpPr>
          <p:cNvPr id="6" name="Rectangle 5"/>
          <p:cNvSpPr>
            <a:spLocks noChangeArrowheads="1"/>
          </p:cNvSpPr>
          <p:nvPr userDrawn="1"/>
        </p:nvSpPr>
        <p:spPr bwMode="white">
          <a:xfrm>
            <a:off x="8426967" y="6497463"/>
            <a:ext cx="535991" cy="3782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gn="r" defTabSz="887553" fontAlgn="base">
              <a:spcBef>
                <a:spcPct val="0"/>
              </a:spcBef>
              <a:spcAft>
                <a:spcPct val="0"/>
              </a:spcAft>
            </a:pPr>
            <a:r>
              <a:rPr lang="en-US" sz="900" b="0" dirty="0">
                <a:solidFill>
                  <a:srgbClr val="245397"/>
                </a:solidFill>
                <a:latin typeface="Century Gothic" panose="020B0502020202020204" pitchFamily="34" charset="0"/>
                <a:ea typeface="Arial Unicode MS"/>
                <a:cs typeface="Arial Unicode MS"/>
              </a:rPr>
              <a:t>| </a:t>
            </a:r>
            <a:fld id="{8D49C36D-2828-4A97-99A8-90B5CE38AFFC}" type="slidenum">
              <a:rPr lang="en-US" sz="900" b="0" smtClean="0">
                <a:solidFill>
                  <a:srgbClr val="245397"/>
                </a:solidFill>
                <a:latin typeface="Century Gothic" panose="020B0502020202020204" pitchFamily="34" charset="0"/>
                <a:ea typeface="Arial Unicode MS"/>
                <a:cs typeface="Arial Unicode MS"/>
              </a:rPr>
              <a:pPr algn="r" defTabSz="887553" fontAlgn="base">
                <a:spcBef>
                  <a:spcPct val="0"/>
                </a:spcBef>
                <a:spcAft>
                  <a:spcPct val="0"/>
                </a:spcAft>
              </a:pPr>
              <a:t>‹#›</a:t>
            </a:fld>
            <a:endParaRPr lang="en-US" sz="900" b="0" dirty="0">
              <a:solidFill>
                <a:srgbClr val="245397"/>
              </a:solidFill>
              <a:latin typeface="Century Gothic" panose="020B0502020202020204" pitchFamily="34" charset="0"/>
              <a:ea typeface="Arial Unicode MS"/>
              <a:cs typeface="Arial Unicode MS"/>
            </a:endParaRP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2011" y="6490835"/>
            <a:ext cx="447519" cy="227685"/>
          </a:xfrm>
          <a:prstGeom prst="rect">
            <a:avLst/>
          </a:prstGeom>
        </p:spPr>
      </p:pic>
      <p:sp>
        <p:nvSpPr>
          <p:cNvPr id="16" name="Content Placeholder 3"/>
          <p:cNvSpPr>
            <a:spLocks noGrp="1"/>
          </p:cNvSpPr>
          <p:nvPr>
            <p:ph sz="half" idx="2"/>
          </p:nvPr>
        </p:nvSpPr>
        <p:spPr>
          <a:xfrm>
            <a:off x="547731" y="1841960"/>
            <a:ext cx="3932830" cy="4494832"/>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5"/>
          <p:cNvSpPr>
            <a:spLocks noGrp="1"/>
          </p:cNvSpPr>
          <p:nvPr>
            <p:ph sz="quarter" idx="4"/>
          </p:nvPr>
        </p:nvSpPr>
        <p:spPr>
          <a:xfrm>
            <a:off x="4744609" y="1841960"/>
            <a:ext cx="3949449" cy="4494832"/>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val="0"/>
              </a:ext>
            </a:extLst>
          </a:blip>
          <a:srcRect b="77711"/>
          <a:stretch/>
        </p:blipFill>
        <p:spPr>
          <a:xfrm>
            <a:off x="0" y="0"/>
            <a:ext cx="9144000" cy="212436"/>
          </a:xfrm>
          <a:prstGeom prst="rect">
            <a:avLst/>
          </a:prstGeom>
        </p:spPr>
      </p:pic>
    </p:spTree>
    <p:custDataLst>
      <p:tags r:id="rId1"/>
    </p:custDataLst>
    <p:extLst>
      <p:ext uri="{BB962C8B-B14F-4D97-AF65-F5344CB8AC3E}">
        <p14:creationId xmlns:p14="http://schemas.microsoft.com/office/powerpoint/2010/main" val="1609003907"/>
      </p:ext>
    </p:extLst>
  </p:cSld>
  <p:clrMapOvr>
    <a:masterClrMapping/>
  </p:clrMapOvr>
  <p:extLst>
    <p:ext uri="{DCECCB84-F9BA-43D5-87BE-67443E8EF086}">
      <p15:sldGuideLst xmlns:p15="http://schemas.microsoft.com/office/powerpoint/2012/main">
        <p15:guide id="1" orient="horz" pos="1152" userDrawn="1">
          <p15:clr>
            <a:srgbClr val="FBAE40"/>
          </p15:clr>
        </p15:guide>
        <p15:guide id="2" pos="2880"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martArt Graphic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11480"/>
            <a:ext cx="8229600" cy="1005840"/>
          </a:xfrm>
        </p:spPr>
        <p:txBody>
          <a:bodyPr lIns="0" rIns="0" anchor="b" anchorCtr="0">
            <a:normAutofit/>
          </a:bodyPr>
          <a:lstStyle>
            <a:lvl1pPr>
              <a:defRPr sz="3000"/>
            </a:lvl1pPr>
          </a:lstStyle>
          <a:p>
            <a:r>
              <a:rPr lang="en-US" dirty="0"/>
              <a:t>Click to Edit Master Title Style</a:t>
            </a:r>
          </a:p>
        </p:txBody>
      </p:sp>
      <p:sp>
        <p:nvSpPr>
          <p:cNvPr id="4" name="SmartArt Placeholder 3">
            <a:extLst>
              <a:ext uri="{FF2B5EF4-FFF2-40B4-BE49-F238E27FC236}">
                <a16:creationId xmlns:a16="http://schemas.microsoft.com/office/drawing/2014/main" id="{9E2A24EA-495B-4D7A-A637-5D67CED08034}"/>
              </a:ext>
            </a:extLst>
          </p:cNvPr>
          <p:cNvSpPr>
            <a:spLocks noGrp="1"/>
          </p:cNvSpPr>
          <p:nvPr>
            <p:ph type="dgm" sz="quarter" idx="10"/>
          </p:nvPr>
        </p:nvSpPr>
        <p:spPr>
          <a:xfrm>
            <a:off x="478237" y="1645920"/>
            <a:ext cx="3840480" cy="4663440"/>
          </a:xfrm>
        </p:spPr>
        <p:txBody>
          <a:bodyPr>
            <a:normAutofit/>
          </a:bodyPr>
          <a:lstStyle>
            <a:lvl1pPr>
              <a:defRPr sz="2000">
                <a:latin typeface="+mn-lt"/>
              </a:defRPr>
            </a:lvl1pPr>
          </a:lstStyle>
          <a:p>
            <a:endParaRPr lang="en-US" dirty="0"/>
          </a:p>
        </p:txBody>
      </p:sp>
      <p:sp>
        <p:nvSpPr>
          <p:cNvPr id="13" name="SmartArt Placeholder 3">
            <a:extLst>
              <a:ext uri="{FF2B5EF4-FFF2-40B4-BE49-F238E27FC236}">
                <a16:creationId xmlns:a16="http://schemas.microsoft.com/office/drawing/2014/main" id="{D9702C71-2E0A-48AA-8BF2-E82BA076FF84}"/>
              </a:ext>
            </a:extLst>
          </p:cNvPr>
          <p:cNvSpPr>
            <a:spLocks noGrp="1"/>
          </p:cNvSpPr>
          <p:nvPr>
            <p:ph type="dgm" sz="quarter" idx="11"/>
          </p:nvPr>
        </p:nvSpPr>
        <p:spPr>
          <a:xfrm>
            <a:off x="4854481" y="1645920"/>
            <a:ext cx="3840480" cy="4663440"/>
          </a:xfrm>
        </p:spPr>
        <p:txBody>
          <a:bodyPr>
            <a:normAutofit/>
          </a:bodyPr>
          <a:lstStyle>
            <a:lvl1pPr>
              <a:defRPr sz="2000">
                <a:latin typeface="+mn-lt"/>
              </a:defRPr>
            </a:lvl1pPr>
          </a:lstStyle>
          <a:p>
            <a:endParaRPr lang="en-US" dirty="0"/>
          </a:p>
        </p:txBody>
      </p:sp>
      <p:sp>
        <p:nvSpPr>
          <p:cNvPr id="10" name="Rectangle 9">
            <a:extLst>
              <a:ext uri="{FF2B5EF4-FFF2-40B4-BE49-F238E27FC236}">
                <a16:creationId xmlns:a16="http://schemas.microsoft.com/office/drawing/2014/main" id="{E957C223-942D-4BF9-955B-13B5320CEC95}"/>
              </a:ext>
            </a:extLst>
          </p:cNvPr>
          <p:cNvSpPr>
            <a:spLocks noChangeArrowheads="1"/>
          </p:cNvSpPr>
          <p:nvPr userDrawn="1"/>
        </p:nvSpPr>
        <p:spPr bwMode="white">
          <a:xfrm>
            <a:off x="8426967" y="6497462"/>
            <a:ext cx="535991" cy="2811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algn="r" defTabSz="887553" fontAlgn="base">
              <a:spcBef>
                <a:spcPct val="0"/>
              </a:spcBef>
              <a:spcAft>
                <a:spcPct val="0"/>
              </a:spcAft>
            </a:pPr>
            <a:r>
              <a:rPr lang="en-US" sz="900" b="0" dirty="0">
                <a:solidFill>
                  <a:srgbClr val="245397"/>
                </a:solidFill>
                <a:latin typeface="Century Gothic" panose="020B0502020202020204" pitchFamily="34" charset="0"/>
                <a:ea typeface="Arial Unicode MS"/>
                <a:cs typeface="Arial Unicode MS"/>
              </a:rPr>
              <a:t>| </a:t>
            </a:r>
            <a:fld id="{8D49C36D-2828-4A97-99A8-90B5CE38AFFC}" type="slidenum">
              <a:rPr lang="en-US" sz="900" b="0" smtClean="0">
                <a:solidFill>
                  <a:srgbClr val="245397"/>
                </a:solidFill>
                <a:latin typeface="Century Gothic" panose="020B0502020202020204" pitchFamily="34" charset="0"/>
                <a:ea typeface="Arial Unicode MS"/>
                <a:cs typeface="Arial Unicode MS"/>
              </a:rPr>
              <a:pPr algn="r" defTabSz="887553" fontAlgn="base">
                <a:spcBef>
                  <a:spcPct val="0"/>
                </a:spcBef>
                <a:spcAft>
                  <a:spcPct val="0"/>
                </a:spcAft>
              </a:pPr>
              <a:t>‹#›</a:t>
            </a:fld>
            <a:endParaRPr lang="en-US" sz="900" b="0" dirty="0">
              <a:solidFill>
                <a:srgbClr val="245397"/>
              </a:solidFill>
              <a:latin typeface="Century Gothic" panose="020B0502020202020204" pitchFamily="34" charset="0"/>
              <a:ea typeface="Arial Unicode MS"/>
              <a:cs typeface="Arial Unicode MS"/>
            </a:endParaRPr>
          </a:p>
        </p:txBody>
      </p:sp>
      <p:pic>
        <p:nvPicPr>
          <p:cNvPr id="11" name="Picture 10">
            <a:extLst>
              <a:ext uri="{FF2B5EF4-FFF2-40B4-BE49-F238E27FC236}">
                <a16:creationId xmlns:a16="http://schemas.microsoft.com/office/drawing/2014/main" id="{2C6DBD38-1299-4133-BDF6-DB143897B80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2011" y="6490835"/>
            <a:ext cx="447519" cy="227685"/>
          </a:xfrm>
          <a:prstGeom prst="rect">
            <a:avLst/>
          </a:prstGeom>
        </p:spPr>
      </p:pic>
      <p:pic>
        <p:nvPicPr>
          <p:cNvPr id="14" name="Picture 13">
            <a:extLst>
              <a:ext uri="{FF2B5EF4-FFF2-40B4-BE49-F238E27FC236}">
                <a16:creationId xmlns:a16="http://schemas.microsoft.com/office/drawing/2014/main" id="{E9ABCA87-C5E0-4A07-8DE8-955EB47557BE}"/>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b="77711"/>
          <a:stretch/>
        </p:blipFill>
        <p:spPr>
          <a:xfrm>
            <a:off x="0" y="0"/>
            <a:ext cx="9144000" cy="212436"/>
          </a:xfrm>
          <a:prstGeom prst="rect">
            <a:avLst/>
          </a:prstGeom>
        </p:spPr>
      </p:pic>
    </p:spTree>
    <p:custDataLst>
      <p:tags r:id="rId1"/>
    </p:custDataLst>
    <p:extLst>
      <p:ext uri="{BB962C8B-B14F-4D97-AF65-F5344CB8AC3E}">
        <p14:creationId xmlns:p14="http://schemas.microsoft.com/office/powerpoint/2010/main" val="1110854008"/>
      </p:ext>
    </p:extLst>
  </p:cSld>
  <p:clrMapOvr>
    <a:masterClrMapping/>
  </p:clrMapOvr>
  <p:extLst>
    <p:ext uri="{DCECCB84-F9BA-43D5-87BE-67443E8EF086}">
      <p15:sldGuideLst xmlns:p15="http://schemas.microsoft.com/office/powerpoint/2012/main">
        <p15:guide id="2" pos="2880" userDrawn="1">
          <p15:clr>
            <a:srgbClr val="FBAE40"/>
          </p15:clr>
        </p15:guide>
        <p15:guide id="3" orient="horz" pos="120" userDrawn="1">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Pie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11480"/>
            <a:ext cx="8229600" cy="1005840"/>
          </a:xfrm>
        </p:spPr>
        <p:txBody>
          <a:bodyPr lIns="0" rIns="0" anchor="b" anchorCtr="0">
            <a:normAutofit/>
          </a:bodyPr>
          <a:lstStyle>
            <a:lvl1pPr>
              <a:defRPr sz="3000"/>
            </a:lvl1pPr>
          </a:lstStyle>
          <a:p>
            <a:r>
              <a:rPr lang="en-US" dirty="0"/>
              <a:t>Click to Edit Master Title Style</a:t>
            </a:r>
          </a:p>
        </p:txBody>
      </p:sp>
      <p:sp>
        <p:nvSpPr>
          <p:cNvPr id="4" name="Chart Placeholder 3">
            <a:extLst>
              <a:ext uri="{FF2B5EF4-FFF2-40B4-BE49-F238E27FC236}">
                <a16:creationId xmlns:a16="http://schemas.microsoft.com/office/drawing/2014/main" id="{68978723-E2D5-40D8-885F-3224F1209B6F}"/>
              </a:ext>
            </a:extLst>
          </p:cNvPr>
          <p:cNvSpPr>
            <a:spLocks noGrp="1"/>
          </p:cNvSpPr>
          <p:nvPr>
            <p:ph type="chart" sz="quarter" idx="10"/>
          </p:nvPr>
        </p:nvSpPr>
        <p:spPr>
          <a:xfrm>
            <a:off x="478238" y="1645922"/>
            <a:ext cx="3840480" cy="4657725"/>
          </a:xfrm>
        </p:spPr>
        <p:txBody>
          <a:bodyPr>
            <a:normAutofit/>
          </a:bodyPr>
          <a:lstStyle>
            <a:lvl1pPr>
              <a:defRPr sz="2000"/>
            </a:lvl1pPr>
          </a:lstStyle>
          <a:p>
            <a:endParaRPr lang="en-US" dirty="0"/>
          </a:p>
        </p:txBody>
      </p:sp>
      <p:sp>
        <p:nvSpPr>
          <p:cNvPr id="13" name="Chart Placeholder 3">
            <a:extLst>
              <a:ext uri="{FF2B5EF4-FFF2-40B4-BE49-F238E27FC236}">
                <a16:creationId xmlns:a16="http://schemas.microsoft.com/office/drawing/2014/main" id="{76FE0244-6016-415E-A7A5-5D59A7F11AEB}"/>
              </a:ext>
            </a:extLst>
          </p:cNvPr>
          <p:cNvSpPr>
            <a:spLocks noGrp="1"/>
          </p:cNvSpPr>
          <p:nvPr>
            <p:ph type="chart" sz="quarter" idx="11"/>
          </p:nvPr>
        </p:nvSpPr>
        <p:spPr>
          <a:xfrm>
            <a:off x="4857895" y="1645922"/>
            <a:ext cx="3840480" cy="4657725"/>
          </a:xfrm>
        </p:spPr>
        <p:txBody>
          <a:bodyPr>
            <a:normAutofit/>
          </a:bodyPr>
          <a:lstStyle>
            <a:lvl1pPr>
              <a:defRPr sz="2000"/>
            </a:lvl1pPr>
          </a:lstStyle>
          <a:p>
            <a:endParaRPr lang="en-US" dirty="0"/>
          </a:p>
        </p:txBody>
      </p:sp>
      <p:sp>
        <p:nvSpPr>
          <p:cNvPr id="10" name="Rectangle 9">
            <a:extLst>
              <a:ext uri="{FF2B5EF4-FFF2-40B4-BE49-F238E27FC236}">
                <a16:creationId xmlns:a16="http://schemas.microsoft.com/office/drawing/2014/main" id="{3DE5E661-806A-495E-8FD9-005E6FCD8639}"/>
              </a:ext>
            </a:extLst>
          </p:cNvPr>
          <p:cNvSpPr>
            <a:spLocks noChangeArrowheads="1"/>
          </p:cNvSpPr>
          <p:nvPr userDrawn="1"/>
        </p:nvSpPr>
        <p:spPr bwMode="white">
          <a:xfrm>
            <a:off x="8426967" y="6497462"/>
            <a:ext cx="535991" cy="2811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algn="r" defTabSz="887553" fontAlgn="base">
              <a:spcBef>
                <a:spcPct val="0"/>
              </a:spcBef>
              <a:spcAft>
                <a:spcPct val="0"/>
              </a:spcAft>
            </a:pPr>
            <a:r>
              <a:rPr lang="en-US" sz="900" b="0" dirty="0">
                <a:solidFill>
                  <a:srgbClr val="245397"/>
                </a:solidFill>
                <a:latin typeface="Century Gothic" panose="020B0502020202020204" pitchFamily="34" charset="0"/>
                <a:ea typeface="Arial Unicode MS"/>
                <a:cs typeface="Arial Unicode MS"/>
              </a:rPr>
              <a:t>| </a:t>
            </a:r>
            <a:fld id="{8D49C36D-2828-4A97-99A8-90B5CE38AFFC}" type="slidenum">
              <a:rPr lang="en-US" sz="900" b="0" smtClean="0">
                <a:solidFill>
                  <a:srgbClr val="245397"/>
                </a:solidFill>
                <a:latin typeface="Century Gothic" panose="020B0502020202020204" pitchFamily="34" charset="0"/>
                <a:ea typeface="Arial Unicode MS"/>
                <a:cs typeface="Arial Unicode MS"/>
              </a:rPr>
              <a:pPr algn="r" defTabSz="887553" fontAlgn="base">
                <a:spcBef>
                  <a:spcPct val="0"/>
                </a:spcBef>
                <a:spcAft>
                  <a:spcPct val="0"/>
                </a:spcAft>
              </a:pPr>
              <a:t>‹#›</a:t>
            </a:fld>
            <a:endParaRPr lang="en-US" sz="900" b="0" dirty="0">
              <a:solidFill>
                <a:srgbClr val="245397"/>
              </a:solidFill>
              <a:latin typeface="Century Gothic" panose="020B0502020202020204" pitchFamily="34" charset="0"/>
              <a:ea typeface="Arial Unicode MS"/>
              <a:cs typeface="Arial Unicode MS"/>
            </a:endParaRPr>
          </a:p>
        </p:txBody>
      </p:sp>
      <p:pic>
        <p:nvPicPr>
          <p:cNvPr id="11" name="Picture 10">
            <a:extLst>
              <a:ext uri="{FF2B5EF4-FFF2-40B4-BE49-F238E27FC236}">
                <a16:creationId xmlns:a16="http://schemas.microsoft.com/office/drawing/2014/main" id="{2314D870-A350-4809-BA32-C0D8852DC56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2011" y="6490835"/>
            <a:ext cx="447519" cy="227685"/>
          </a:xfrm>
          <a:prstGeom prst="rect">
            <a:avLst/>
          </a:prstGeom>
        </p:spPr>
      </p:pic>
      <p:pic>
        <p:nvPicPr>
          <p:cNvPr id="14" name="Picture 13">
            <a:extLst>
              <a:ext uri="{FF2B5EF4-FFF2-40B4-BE49-F238E27FC236}">
                <a16:creationId xmlns:a16="http://schemas.microsoft.com/office/drawing/2014/main" id="{F4FE0D79-BCD8-4122-A7F7-EFA1297C5B4C}"/>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b="77711"/>
          <a:stretch/>
        </p:blipFill>
        <p:spPr>
          <a:xfrm>
            <a:off x="0" y="0"/>
            <a:ext cx="9144000" cy="212436"/>
          </a:xfrm>
          <a:prstGeom prst="rect">
            <a:avLst/>
          </a:prstGeom>
        </p:spPr>
      </p:pic>
    </p:spTree>
    <p:custDataLst>
      <p:tags r:id="rId1"/>
    </p:custDataLst>
    <p:extLst>
      <p:ext uri="{BB962C8B-B14F-4D97-AF65-F5344CB8AC3E}">
        <p14:creationId xmlns:p14="http://schemas.microsoft.com/office/powerpoint/2010/main" val="798482302"/>
      </p:ext>
    </p:extLst>
  </p:cSld>
  <p:clrMapOvr>
    <a:masterClrMapping/>
  </p:clrMapOvr>
  <p:extLst>
    <p:ext uri="{DCECCB84-F9BA-43D5-87BE-67443E8EF086}">
      <p15:sldGuideLst xmlns:p15="http://schemas.microsoft.com/office/powerpoint/2012/main">
        <p15:guide id="2" pos="2880" userDrawn="1">
          <p15:clr>
            <a:srgbClr val="FBAE40"/>
          </p15:clr>
        </p15:guide>
        <p15:guide id="3" orient="horz" pos="120" userDrawn="1">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994051C-1F2F-4C98-B3CB-63AB3DE1925A}"/>
              </a:ext>
            </a:extLst>
          </p:cNvPr>
          <p:cNvSpPr>
            <a:spLocks noChangeArrowheads="1"/>
          </p:cNvSpPr>
          <p:nvPr userDrawn="1"/>
        </p:nvSpPr>
        <p:spPr bwMode="white">
          <a:xfrm>
            <a:off x="8426967" y="6497462"/>
            <a:ext cx="535991" cy="2811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algn="r" defTabSz="887553" fontAlgn="base">
              <a:spcBef>
                <a:spcPct val="0"/>
              </a:spcBef>
              <a:spcAft>
                <a:spcPct val="0"/>
              </a:spcAft>
            </a:pPr>
            <a:r>
              <a:rPr lang="en-US" sz="900" b="0" dirty="0">
                <a:solidFill>
                  <a:srgbClr val="245397"/>
                </a:solidFill>
                <a:latin typeface="Century Gothic" panose="020B0502020202020204" pitchFamily="34" charset="0"/>
                <a:ea typeface="Arial Unicode MS"/>
                <a:cs typeface="Arial Unicode MS"/>
              </a:rPr>
              <a:t>| </a:t>
            </a:r>
            <a:fld id="{8D49C36D-2828-4A97-99A8-90B5CE38AFFC}" type="slidenum">
              <a:rPr lang="en-US" sz="900" b="0" smtClean="0">
                <a:solidFill>
                  <a:srgbClr val="245397"/>
                </a:solidFill>
                <a:latin typeface="Century Gothic" panose="020B0502020202020204" pitchFamily="34" charset="0"/>
                <a:ea typeface="Arial Unicode MS"/>
                <a:cs typeface="Arial Unicode MS"/>
              </a:rPr>
              <a:pPr algn="r" defTabSz="887553" fontAlgn="base">
                <a:spcBef>
                  <a:spcPct val="0"/>
                </a:spcBef>
                <a:spcAft>
                  <a:spcPct val="0"/>
                </a:spcAft>
              </a:pPr>
              <a:t>‹#›</a:t>
            </a:fld>
            <a:endParaRPr lang="en-US" sz="900" b="0" dirty="0">
              <a:solidFill>
                <a:srgbClr val="245397"/>
              </a:solidFill>
              <a:latin typeface="Century Gothic" panose="020B0502020202020204" pitchFamily="34" charset="0"/>
              <a:ea typeface="Arial Unicode MS"/>
              <a:cs typeface="Arial Unicode MS"/>
            </a:endParaRPr>
          </a:p>
        </p:txBody>
      </p:sp>
      <p:pic>
        <p:nvPicPr>
          <p:cNvPr id="6" name="Picture 5">
            <a:extLst>
              <a:ext uri="{FF2B5EF4-FFF2-40B4-BE49-F238E27FC236}">
                <a16:creationId xmlns:a16="http://schemas.microsoft.com/office/drawing/2014/main" id="{299E4F14-DD18-478E-BF25-1CB2A850971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2011" y="6490835"/>
            <a:ext cx="447519" cy="227685"/>
          </a:xfrm>
          <a:prstGeom prst="rect">
            <a:avLst/>
          </a:prstGeom>
        </p:spPr>
      </p:pic>
      <p:pic>
        <p:nvPicPr>
          <p:cNvPr id="10" name="Picture 9">
            <a:extLst>
              <a:ext uri="{FF2B5EF4-FFF2-40B4-BE49-F238E27FC236}">
                <a16:creationId xmlns:a16="http://schemas.microsoft.com/office/drawing/2014/main" id="{1B71B78D-D6BA-4A80-9DD5-777552054415}"/>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b="77711"/>
          <a:stretch/>
        </p:blipFill>
        <p:spPr>
          <a:xfrm>
            <a:off x="0" y="0"/>
            <a:ext cx="9144000" cy="212436"/>
          </a:xfrm>
          <a:prstGeom prst="rect">
            <a:avLst/>
          </a:prstGeom>
        </p:spPr>
      </p:pic>
    </p:spTree>
    <p:custDataLst>
      <p:tags r:id="rId1"/>
    </p:custDataLst>
    <p:extLst>
      <p:ext uri="{BB962C8B-B14F-4D97-AF65-F5344CB8AC3E}">
        <p14:creationId xmlns:p14="http://schemas.microsoft.com/office/powerpoint/2010/main" val="142169782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Disclaimer">
    <p:spTree>
      <p:nvGrpSpPr>
        <p:cNvPr id="1" name=""/>
        <p:cNvGrpSpPr/>
        <p:nvPr/>
      </p:nvGrpSpPr>
      <p:grpSpPr>
        <a:xfrm>
          <a:off x="0" y="0"/>
          <a:ext cx="0" cy="0"/>
          <a:chOff x="0" y="0"/>
          <a:chExt cx="0" cy="0"/>
        </a:xfrm>
      </p:grpSpPr>
      <p:sp>
        <p:nvSpPr>
          <p:cNvPr id="3" name="Rectangle 2"/>
          <p:cNvSpPr/>
          <p:nvPr/>
        </p:nvSpPr>
        <p:spPr>
          <a:xfrm>
            <a:off x="534990" y="5844207"/>
            <a:ext cx="8061325" cy="772006"/>
          </a:xfrm>
          <a:prstGeom prst="rect">
            <a:avLst/>
          </a:prstGeom>
        </p:spPr>
        <p:txBody>
          <a:bodyPr wrap="square">
            <a:spAutoFit/>
          </a:bodyPr>
          <a:lstStyle/>
          <a:p>
            <a:pPr>
              <a:spcAft>
                <a:spcPts val="500"/>
              </a:spcAft>
            </a:pPr>
            <a:r>
              <a:rPr lang="en-US" sz="1000" dirty="0">
                <a:solidFill>
                  <a:srgbClr val="363636"/>
                </a:solidFill>
                <a:latin typeface="Calibri" charset="0"/>
                <a:ea typeface="Calibri" charset="0"/>
                <a:cs typeface="Calibri" charset="0"/>
              </a:rPr>
              <a:t>CONFIDENTIAL AND PROPRIETARY: This document and the information contained herein is confidential and proprietary information of USI Insurance Services, LLC ("USI"). Recipient agrees not to copy, reproduce or distribute this document, in whole or in part, without the prior written consent of USI. Estimates are illustrative given data limitation, may not be cumulative and are subject to change based on carrier underwriting.   </a:t>
            </a:r>
          </a:p>
          <a:p>
            <a:pPr>
              <a:spcAft>
                <a:spcPts val="500"/>
              </a:spcAft>
            </a:pPr>
            <a:r>
              <a:rPr lang="en-US" sz="1000" dirty="0">
                <a:solidFill>
                  <a:srgbClr val="363636"/>
                </a:solidFill>
                <a:latin typeface="Calibri" charset="0"/>
                <a:ea typeface="Calibri" charset="0"/>
                <a:cs typeface="Calibri" charset="0"/>
              </a:rPr>
              <a:t>© 2023 USI Insurance Services. All rights reserved.</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8367" y="5195710"/>
            <a:ext cx="893283" cy="466656"/>
          </a:xfrm>
          <a:prstGeom prst="rect">
            <a:avLst/>
          </a:prstGeom>
        </p:spPr>
      </p:pic>
      <p:pic>
        <p:nvPicPr>
          <p:cNvPr id="6" name="Picture 5">
            <a:extLst>
              <a:ext uri="{FF2B5EF4-FFF2-40B4-BE49-F238E27FC236}">
                <a16:creationId xmlns:a16="http://schemas.microsoft.com/office/drawing/2014/main" id="{EC1436BD-9418-4EC8-8075-F3727E71C27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8367" y="5195710"/>
            <a:ext cx="893283" cy="466656"/>
          </a:xfrm>
          <a:prstGeom prst="rect">
            <a:avLst/>
          </a:prstGeom>
        </p:spPr>
      </p:pic>
    </p:spTree>
    <p:custDataLst>
      <p:tags r:id="rId1"/>
    </p:custDataLst>
    <p:extLst>
      <p:ext uri="{BB962C8B-B14F-4D97-AF65-F5344CB8AC3E}">
        <p14:creationId xmlns:p14="http://schemas.microsoft.com/office/powerpoint/2010/main" val="368632418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Content_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7732" y="320340"/>
            <a:ext cx="8146327" cy="1143000"/>
          </a:xfrm>
        </p:spPr>
        <p:txBody>
          <a:bodyPr anchor="b" anchorCtr="0">
            <a:normAutofit/>
          </a:bodyPr>
          <a:lstStyle>
            <a:lvl1pPr>
              <a:defRPr sz="3200"/>
            </a:lvl1pPr>
          </a:lstStyle>
          <a:p>
            <a:r>
              <a:rPr lang="en-US" dirty="0"/>
              <a:t>Click to Edit Master Title Style</a:t>
            </a:r>
          </a:p>
        </p:txBody>
      </p:sp>
      <p:sp>
        <p:nvSpPr>
          <p:cNvPr id="11" name="Content Placeholder 2"/>
          <p:cNvSpPr>
            <a:spLocks noGrp="1"/>
          </p:cNvSpPr>
          <p:nvPr>
            <p:ph idx="1"/>
          </p:nvPr>
        </p:nvSpPr>
        <p:spPr>
          <a:xfrm>
            <a:off x="547732" y="1820774"/>
            <a:ext cx="8146327" cy="4512818"/>
          </a:xfrm>
        </p:spPr>
        <p:txBody>
          <a:bodyPr/>
          <a:lstStyle>
            <a:lvl1pPr>
              <a:spcBef>
                <a:spcPts val="0"/>
              </a:spcBef>
              <a:defRPr sz="2200">
                <a:solidFill>
                  <a:srgbClr val="616161"/>
                </a:solidFill>
              </a:defRPr>
            </a:lvl1pPr>
            <a:lvl2pPr marL="687388" indent="-342900">
              <a:spcBef>
                <a:spcPts val="0"/>
              </a:spcBef>
              <a:defRPr sz="2000">
                <a:solidFill>
                  <a:srgbClr val="616161"/>
                </a:solidFill>
              </a:defRPr>
            </a:lvl2pPr>
            <a:lvl3pPr marL="914400" indent="-227013">
              <a:spcBef>
                <a:spcPts val="0"/>
              </a:spcBef>
              <a:defRPr sz="1800">
                <a:solidFill>
                  <a:srgbClr val="616161"/>
                </a:solidFill>
              </a:defRPr>
            </a:lvl3pPr>
            <a:lvl4pPr marL="1141413" indent="-227013">
              <a:spcBef>
                <a:spcPts val="0"/>
              </a:spcBef>
              <a:defRPr sz="1600">
                <a:solidFill>
                  <a:srgbClr val="616161"/>
                </a:solidFill>
              </a:defRPr>
            </a:lvl4pPr>
            <a:lvl5pPr marL="1376363" indent="-234950">
              <a:spcBef>
                <a:spcPts val="0"/>
              </a:spcBef>
              <a:defRPr sz="1600">
                <a:solidFill>
                  <a:srgbClr val="61616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860E660D-FB9F-4690-9CA1-7510A5080E35}"/>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b="77711"/>
          <a:stretch/>
        </p:blipFill>
        <p:spPr>
          <a:xfrm>
            <a:off x="0" y="0"/>
            <a:ext cx="9144000" cy="212436"/>
          </a:xfrm>
          <a:prstGeom prst="rect">
            <a:avLst/>
          </a:prstGeom>
        </p:spPr>
      </p:pic>
      <p:sp>
        <p:nvSpPr>
          <p:cNvPr id="9" name="Rectangle 8">
            <a:extLst>
              <a:ext uri="{FF2B5EF4-FFF2-40B4-BE49-F238E27FC236}">
                <a16:creationId xmlns:a16="http://schemas.microsoft.com/office/drawing/2014/main" id="{C89007C5-C97C-4313-811B-2007E05FFEF6}"/>
              </a:ext>
            </a:extLst>
          </p:cNvPr>
          <p:cNvSpPr>
            <a:spLocks noChangeArrowheads="1"/>
          </p:cNvSpPr>
          <p:nvPr userDrawn="1"/>
        </p:nvSpPr>
        <p:spPr bwMode="white">
          <a:xfrm>
            <a:off x="8426967" y="6497462"/>
            <a:ext cx="535991" cy="2811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algn="r" defTabSz="887553" fontAlgn="base">
              <a:spcBef>
                <a:spcPct val="0"/>
              </a:spcBef>
              <a:spcAft>
                <a:spcPct val="0"/>
              </a:spcAft>
            </a:pPr>
            <a:r>
              <a:rPr lang="en-US" sz="900" b="0" dirty="0">
                <a:solidFill>
                  <a:srgbClr val="245397"/>
                </a:solidFill>
                <a:latin typeface="Century Gothic" panose="020B0502020202020204" pitchFamily="34" charset="0"/>
                <a:ea typeface="Arial Unicode MS"/>
                <a:cs typeface="Arial Unicode MS"/>
              </a:rPr>
              <a:t>| </a:t>
            </a:r>
            <a:fld id="{8D49C36D-2828-4A97-99A8-90B5CE38AFFC}" type="slidenum">
              <a:rPr lang="en-US" sz="900" b="0" smtClean="0">
                <a:solidFill>
                  <a:srgbClr val="245397"/>
                </a:solidFill>
                <a:latin typeface="Century Gothic" panose="020B0502020202020204" pitchFamily="34" charset="0"/>
                <a:ea typeface="Arial Unicode MS"/>
                <a:cs typeface="Arial Unicode MS"/>
              </a:rPr>
              <a:pPr algn="r" defTabSz="887553" fontAlgn="base">
                <a:spcBef>
                  <a:spcPct val="0"/>
                </a:spcBef>
                <a:spcAft>
                  <a:spcPct val="0"/>
                </a:spcAft>
              </a:pPr>
              <a:t>‹#›</a:t>
            </a:fld>
            <a:endParaRPr lang="en-US" sz="900" b="0" dirty="0">
              <a:solidFill>
                <a:srgbClr val="245397"/>
              </a:solidFill>
              <a:latin typeface="Century Gothic" panose="020B0502020202020204" pitchFamily="34" charset="0"/>
              <a:ea typeface="Arial Unicode MS"/>
              <a:cs typeface="Arial Unicode MS"/>
            </a:endParaRPr>
          </a:p>
        </p:txBody>
      </p:sp>
      <p:pic>
        <p:nvPicPr>
          <p:cNvPr id="13" name="Picture 12">
            <a:extLst>
              <a:ext uri="{FF2B5EF4-FFF2-40B4-BE49-F238E27FC236}">
                <a16:creationId xmlns:a16="http://schemas.microsoft.com/office/drawing/2014/main" id="{27EA0691-2658-4193-9596-49022D017EA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162011" y="6490835"/>
            <a:ext cx="447519" cy="227685"/>
          </a:xfrm>
          <a:prstGeom prst="rect">
            <a:avLst/>
          </a:prstGeom>
        </p:spPr>
      </p:pic>
    </p:spTree>
    <p:custDataLst>
      <p:tags r:id="rId1"/>
    </p:custDataLst>
    <p:extLst>
      <p:ext uri="{BB962C8B-B14F-4D97-AF65-F5344CB8AC3E}">
        <p14:creationId xmlns:p14="http://schemas.microsoft.com/office/powerpoint/2010/main" val="2439633315"/>
      </p:ext>
    </p:extLst>
  </p:cSld>
  <p:clrMapOvr>
    <a:masterClrMapping/>
  </p:clrMapOvr>
  <p:extLst>
    <p:ext uri="{DCECCB84-F9BA-43D5-87BE-67443E8EF086}">
      <p15:sldGuideLst xmlns:p15="http://schemas.microsoft.com/office/powerpoint/2012/main">
        <p15:guide id="1" orient="horz" pos="1152" userDrawn="1">
          <p15:clr>
            <a:srgbClr val="FBAE40"/>
          </p15:clr>
        </p15:guide>
        <p15:guide id="2" pos="28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_with Gray Box">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7731" y="320340"/>
            <a:ext cx="8146327" cy="1143000"/>
          </a:xfrm>
        </p:spPr>
        <p:txBody>
          <a:bodyPr anchor="b" anchorCtr="0">
            <a:normAutofit/>
          </a:bodyPr>
          <a:lstStyle>
            <a:lvl1pPr>
              <a:defRPr sz="3000"/>
            </a:lvl1pPr>
          </a:lstStyle>
          <a:p>
            <a:r>
              <a:rPr lang="en-US" dirty="0"/>
              <a:t>Click to Edit Master Title Style</a:t>
            </a:r>
          </a:p>
        </p:txBody>
      </p:sp>
      <p:sp>
        <p:nvSpPr>
          <p:cNvPr id="6" name="Rectangle 5"/>
          <p:cNvSpPr>
            <a:spLocks noChangeArrowheads="1"/>
          </p:cNvSpPr>
          <p:nvPr userDrawn="1"/>
        </p:nvSpPr>
        <p:spPr bwMode="white">
          <a:xfrm>
            <a:off x="8426967" y="6497463"/>
            <a:ext cx="535991" cy="3782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gn="r" defTabSz="887553" fontAlgn="base">
              <a:spcBef>
                <a:spcPct val="0"/>
              </a:spcBef>
              <a:spcAft>
                <a:spcPct val="0"/>
              </a:spcAft>
            </a:pPr>
            <a:r>
              <a:rPr lang="en-US" sz="900" b="0" dirty="0">
                <a:solidFill>
                  <a:srgbClr val="245397"/>
                </a:solidFill>
                <a:latin typeface="Century Gothic" panose="020B0502020202020204" pitchFamily="34" charset="0"/>
                <a:ea typeface="Arial Unicode MS"/>
                <a:cs typeface="Arial Unicode MS"/>
              </a:rPr>
              <a:t>| </a:t>
            </a:r>
            <a:fld id="{8D49C36D-2828-4A97-99A8-90B5CE38AFFC}" type="slidenum">
              <a:rPr lang="en-US" sz="900" b="0" smtClean="0">
                <a:solidFill>
                  <a:srgbClr val="245397"/>
                </a:solidFill>
                <a:latin typeface="Century Gothic" panose="020B0502020202020204" pitchFamily="34" charset="0"/>
                <a:ea typeface="Arial Unicode MS"/>
                <a:cs typeface="Arial Unicode MS"/>
              </a:rPr>
              <a:pPr algn="r" defTabSz="887553" fontAlgn="base">
                <a:spcBef>
                  <a:spcPct val="0"/>
                </a:spcBef>
                <a:spcAft>
                  <a:spcPct val="0"/>
                </a:spcAft>
              </a:pPr>
              <a:t>‹#›</a:t>
            </a:fld>
            <a:endParaRPr lang="en-US" sz="900" b="0" dirty="0">
              <a:solidFill>
                <a:srgbClr val="245397"/>
              </a:solidFill>
              <a:latin typeface="Century Gothic" panose="020B0502020202020204" pitchFamily="34" charset="0"/>
              <a:ea typeface="Arial Unicode MS"/>
              <a:cs typeface="Arial Unicode MS"/>
            </a:endParaRP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2011" y="6490835"/>
            <a:ext cx="447519" cy="227685"/>
          </a:xfrm>
          <a:prstGeom prst="rect">
            <a:avLst/>
          </a:prstGeom>
        </p:spPr>
      </p:pic>
      <p:sp>
        <p:nvSpPr>
          <p:cNvPr id="15" name="Content Placeholder 2"/>
          <p:cNvSpPr>
            <a:spLocks noGrp="1"/>
          </p:cNvSpPr>
          <p:nvPr>
            <p:ph sz="half" idx="1"/>
          </p:nvPr>
        </p:nvSpPr>
        <p:spPr>
          <a:xfrm>
            <a:off x="547731" y="1839849"/>
            <a:ext cx="4024270" cy="4368929"/>
          </a:xfrm>
        </p:spPr>
        <p:txBody>
          <a:bodyPr/>
          <a:lstStyle>
            <a:lvl1pPr marL="0" indent="0">
              <a:buNone/>
              <a:defRPr sz="2200">
                <a:solidFill>
                  <a:srgbClr val="616161"/>
                </a:solidFill>
              </a:defRPr>
            </a:lvl1pPr>
            <a:lvl2pPr>
              <a:defRPr sz="2000">
                <a:solidFill>
                  <a:srgbClr val="616161"/>
                </a:solidFill>
              </a:defRPr>
            </a:lvl2pPr>
            <a:lvl3pPr>
              <a:defRPr sz="1800">
                <a:solidFill>
                  <a:srgbClr val="616161"/>
                </a:solidFill>
              </a:defRPr>
            </a:lvl3pPr>
            <a:lvl4pPr>
              <a:defRPr sz="1600">
                <a:solidFill>
                  <a:srgbClr val="616161"/>
                </a:solidFill>
              </a:defRPr>
            </a:lvl4pPr>
            <a:lvl5pPr>
              <a:defRPr sz="1400">
                <a:solidFill>
                  <a:srgbClr val="616161"/>
                </a:solidFill>
              </a:defRPr>
            </a:lvl5pPr>
            <a:lvl6pPr>
              <a:defRPr sz="1800"/>
            </a:lvl6pPr>
            <a:lvl7pPr>
              <a:defRPr sz="1800"/>
            </a:lvl7pPr>
            <a:lvl8pPr>
              <a:defRPr sz="1800"/>
            </a:lvl8pPr>
            <a:lvl9pPr>
              <a:defRPr sz="1800"/>
            </a:lvl9pPr>
          </a:lstStyle>
          <a:p>
            <a:pPr lvl="0"/>
            <a:endParaRPr lang="en-US" dirty="0"/>
          </a:p>
        </p:txBody>
      </p:sp>
      <p:sp>
        <p:nvSpPr>
          <p:cNvPr id="16" name="Content Placeholder 1"/>
          <p:cNvSpPr txBox="1">
            <a:spLocks/>
          </p:cNvSpPr>
          <p:nvPr userDrawn="1"/>
        </p:nvSpPr>
        <p:spPr>
          <a:xfrm>
            <a:off x="4668782" y="1839848"/>
            <a:ext cx="4041775" cy="4414196"/>
          </a:xfrm>
          <a:prstGeom prst="rect">
            <a:avLst/>
          </a:prstGeom>
          <a:solidFill>
            <a:srgbClr val="F2F2F2"/>
          </a:solidFill>
        </p:spPr>
        <p:txBody>
          <a:bodyPr>
            <a:noAutofit/>
          </a:bodyPr>
          <a:lstStyle/>
          <a:p>
            <a:pPr>
              <a:spcBef>
                <a:spcPts val="300"/>
              </a:spcBef>
              <a:buClr>
                <a:schemeClr val="tx2"/>
              </a:buClr>
              <a:defRPr/>
            </a:pPr>
            <a:endParaRPr lang="en-US" sz="1200" b="1" kern="0" dirty="0">
              <a:solidFill>
                <a:srgbClr val="FF0000"/>
              </a:solidFill>
            </a:endParaRPr>
          </a:p>
        </p:txBody>
      </p:sp>
      <p:cxnSp>
        <p:nvCxnSpPr>
          <p:cNvPr id="17" name="Straight Connector 16"/>
          <p:cNvCxnSpPr/>
          <p:nvPr userDrawn="1"/>
        </p:nvCxnSpPr>
        <p:spPr>
          <a:xfrm>
            <a:off x="4664418" y="1839910"/>
            <a:ext cx="0" cy="4413369"/>
          </a:xfrm>
          <a:prstGeom prst="line">
            <a:avLst/>
          </a:prstGeom>
          <a:noFill/>
          <a:ln w="9525" cap="flat" cmpd="sng" algn="ctr">
            <a:solidFill>
              <a:srgbClr val="5B9BD5">
                <a:shade val="95000"/>
                <a:satMod val="105000"/>
              </a:srgbClr>
            </a:solidFill>
            <a:prstDash val="solid"/>
          </a:ln>
          <a:effectLst/>
        </p:spPr>
      </p:cxnSp>
      <p:sp>
        <p:nvSpPr>
          <p:cNvPr id="18" name="Content Placeholder 5"/>
          <p:cNvSpPr>
            <a:spLocks noGrp="1"/>
          </p:cNvSpPr>
          <p:nvPr>
            <p:ph sz="quarter" idx="4"/>
          </p:nvPr>
        </p:nvSpPr>
        <p:spPr>
          <a:xfrm>
            <a:off x="4873753" y="1839847"/>
            <a:ext cx="3836805" cy="4414196"/>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p:cNvPicPr>
            <a:picLocks noChangeAspect="1"/>
          </p:cNvPicPr>
          <p:nvPr userDrawn="1"/>
        </p:nvPicPr>
        <p:blipFill rotWithShape="1">
          <a:blip r:embed="rId4" cstate="print">
            <a:extLst>
              <a:ext uri="{28A0092B-C50C-407E-A947-70E740481C1C}">
                <a14:useLocalDpi xmlns:a14="http://schemas.microsoft.com/office/drawing/2010/main" val="0"/>
              </a:ext>
            </a:extLst>
          </a:blip>
          <a:srcRect b="77711"/>
          <a:stretch/>
        </p:blipFill>
        <p:spPr>
          <a:xfrm>
            <a:off x="0" y="0"/>
            <a:ext cx="9144000" cy="212436"/>
          </a:xfrm>
          <a:prstGeom prst="rect">
            <a:avLst/>
          </a:prstGeom>
        </p:spPr>
      </p:pic>
    </p:spTree>
    <p:custDataLst>
      <p:tags r:id="rId1"/>
    </p:custDataLst>
    <p:extLst>
      <p:ext uri="{BB962C8B-B14F-4D97-AF65-F5344CB8AC3E}">
        <p14:creationId xmlns:p14="http://schemas.microsoft.com/office/powerpoint/2010/main" val="209664055"/>
      </p:ext>
    </p:extLst>
  </p:cSld>
  <p:clrMapOvr>
    <a:masterClrMapping/>
  </p:clrMapOvr>
  <p:extLst>
    <p:ext uri="{DCECCB84-F9BA-43D5-87BE-67443E8EF086}">
      <p15:sldGuideLst xmlns:p15="http://schemas.microsoft.com/office/powerpoint/2012/main">
        <p15:guide id="1" orient="horz" pos="1152" userDrawn="1">
          <p15:clr>
            <a:srgbClr val="FBAE40"/>
          </p15:clr>
        </p15:guide>
        <p15:guide id="2" pos="288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_2 Boxes w Bar &amp; Sub Header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7731" y="320340"/>
            <a:ext cx="8146327" cy="1143000"/>
          </a:xfrm>
        </p:spPr>
        <p:txBody>
          <a:bodyPr anchor="t" anchorCtr="0">
            <a:normAutofit/>
          </a:bodyPr>
          <a:lstStyle>
            <a:lvl1pPr>
              <a:defRPr sz="3000"/>
            </a:lvl1pPr>
          </a:lstStyle>
          <a:p>
            <a:r>
              <a:rPr lang="en-US" dirty="0"/>
              <a:t>Click to Edit Master Title Style</a:t>
            </a:r>
          </a:p>
        </p:txBody>
      </p:sp>
      <p:sp>
        <p:nvSpPr>
          <p:cNvPr id="6" name="Rectangle 5"/>
          <p:cNvSpPr>
            <a:spLocks noChangeArrowheads="1"/>
          </p:cNvSpPr>
          <p:nvPr userDrawn="1"/>
        </p:nvSpPr>
        <p:spPr bwMode="white">
          <a:xfrm>
            <a:off x="8426967" y="6497463"/>
            <a:ext cx="535991" cy="3782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gn="r" defTabSz="887553" fontAlgn="base">
              <a:spcBef>
                <a:spcPct val="0"/>
              </a:spcBef>
              <a:spcAft>
                <a:spcPct val="0"/>
              </a:spcAft>
            </a:pPr>
            <a:r>
              <a:rPr lang="en-US" sz="900" b="0" dirty="0">
                <a:solidFill>
                  <a:srgbClr val="245397"/>
                </a:solidFill>
                <a:latin typeface="Century Gothic" panose="020B0502020202020204" pitchFamily="34" charset="0"/>
                <a:ea typeface="Arial Unicode MS"/>
                <a:cs typeface="Arial Unicode MS"/>
              </a:rPr>
              <a:t>| </a:t>
            </a:r>
            <a:fld id="{8D49C36D-2828-4A97-99A8-90B5CE38AFFC}" type="slidenum">
              <a:rPr lang="en-US" sz="900" b="0" smtClean="0">
                <a:solidFill>
                  <a:srgbClr val="245397"/>
                </a:solidFill>
                <a:latin typeface="Century Gothic" panose="020B0502020202020204" pitchFamily="34" charset="0"/>
                <a:ea typeface="Arial Unicode MS"/>
                <a:cs typeface="Arial Unicode MS"/>
              </a:rPr>
              <a:pPr algn="r" defTabSz="887553" fontAlgn="base">
                <a:spcBef>
                  <a:spcPct val="0"/>
                </a:spcBef>
                <a:spcAft>
                  <a:spcPct val="0"/>
                </a:spcAft>
              </a:pPr>
              <a:t>‹#›</a:t>
            </a:fld>
            <a:endParaRPr lang="en-US" sz="900" b="0" dirty="0">
              <a:solidFill>
                <a:srgbClr val="245397"/>
              </a:solidFill>
              <a:latin typeface="Century Gothic" panose="020B0502020202020204" pitchFamily="34" charset="0"/>
              <a:ea typeface="Arial Unicode MS"/>
              <a:cs typeface="Arial Unicode MS"/>
            </a:endParaRP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2011" y="6490835"/>
            <a:ext cx="447519" cy="227685"/>
          </a:xfrm>
          <a:prstGeom prst="rect">
            <a:avLst/>
          </a:prstGeom>
        </p:spPr>
      </p:pic>
      <p:sp>
        <p:nvSpPr>
          <p:cNvPr id="13" name="Text Placeholder 2"/>
          <p:cNvSpPr>
            <a:spLocks noGrp="1"/>
          </p:cNvSpPr>
          <p:nvPr>
            <p:ph type="body" idx="1"/>
          </p:nvPr>
        </p:nvSpPr>
        <p:spPr>
          <a:xfrm>
            <a:off x="547731" y="1837946"/>
            <a:ext cx="3932830" cy="587001"/>
          </a:xfrm>
        </p:spPr>
        <p:txBody>
          <a:bodyPr anchor="t"/>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4" name="Content Placeholder 3"/>
          <p:cNvSpPr>
            <a:spLocks noGrp="1"/>
          </p:cNvSpPr>
          <p:nvPr>
            <p:ph sz="half" idx="2"/>
          </p:nvPr>
        </p:nvSpPr>
        <p:spPr>
          <a:xfrm>
            <a:off x="547731" y="2555194"/>
            <a:ext cx="3932830" cy="3769255"/>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4"/>
          <p:cNvSpPr>
            <a:spLocks noGrp="1"/>
          </p:cNvSpPr>
          <p:nvPr>
            <p:ph type="body" sz="quarter" idx="3"/>
          </p:nvPr>
        </p:nvSpPr>
        <p:spPr>
          <a:xfrm>
            <a:off x="4744609" y="1837946"/>
            <a:ext cx="3949449" cy="587001"/>
          </a:xfrm>
        </p:spPr>
        <p:txBody>
          <a:bodyPr anchor="t"/>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6" name="Content Placeholder 5"/>
          <p:cNvSpPr>
            <a:spLocks noGrp="1"/>
          </p:cNvSpPr>
          <p:nvPr>
            <p:ph sz="quarter" idx="4"/>
          </p:nvPr>
        </p:nvSpPr>
        <p:spPr>
          <a:xfrm>
            <a:off x="4744609" y="2555194"/>
            <a:ext cx="3949449" cy="3769255"/>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8" name="Picture 17"/>
          <p:cNvPicPr>
            <a:picLocks noChangeAspect="1"/>
          </p:cNvPicPr>
          <p:nvPr userDrawn="1"/>
        </p:nvPicPr>
        <p:blipFill rotWithShape="1">
          <a:blip r:embed="rId4" cstate="print">
            <a:extLst>
              <a:ext uri="{28A0092B-C50C-407E-A947-70E740481C1C}">
                <a14:useLocalDpi xmlns:a14="http://schemas.microsoft.com/office/drawing/2010/main" val="0"/>
              </a:ext>
            </a:extLst>
          </a:blip>
          <a:srcRect b="77711"/>
          <a:stretch/>
        </p:blipFill>
        <p:spPr>
          <a:xfrm>
            <a:off x="0" y="0"/>
            <a:ext cx="9144000" cy="212436"/>
          </a:xfrm>
          <a:prstGeom prst="rect">
            <a:avLst/>
          </a:prstGeom>
        </p:spPr>
      </p:pic>
    </p:spTree>
    <p:custDataLst>
      <p:tags r:id="rId1"/>
    </p:custDataLst>
    <p:extLst>
      <p:ext uri="{BB962C8B-B14F-4D97-AF65-F5344CB8AC3E}">
        <p14:creationId xmlns:p14="http://schemas.microsoft.com/office/powerpoint/2010/main" val="3051987440"/>
      </p:ext>
    </p:extLst>
  </p:cSld>
  <p:clrMapOvr>
    <a:masterClrMapping/>
  </p:clrMapOvr>
  <p:extLst>
    <p:ext uri="{DCECCB84-F9BA-43D5-87BE-67443E8EF086}">
      <p15:sldGuideLst xmlns:p15="http://schemas.microsoft.com/office/powerpoint/2012/main">
        <p15:guide id="1" orient="horz" pos="1152" userDrawn="1">
          <p15:clr>
            <a:srgbClr val="FBAE40"/>
          </p15:clr>
        </p15:guide>
        <p15:guide id="2" pos="288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Content_Blank">
    <p:spTree>
      <p:nvGrpSpPr>
        <p:cNvPr id="1" name=""/>
        <p:cNvGrpSpPr/>
        <p:nvPr/>
      </p:nvGrpSpPr>
      <p:grpSpPr>
        <a:xfrm>
          <a:off x="0" y="0"/>
          <a:ext cx="0" cy="0"/>
          <a:chOff x="0" y="0"/>
          <a:chExt cx="0" cy="0"/>
        </a:xfrm>
      </p:grpSpPr>
      <p:sp>
        <p:nvSpPr>
          <p:cNvPr id="4" name="Rectangle 3"/>
          <p:cNvSpPr>
            <a:spLocks noChangeArrowheads="1"/>
          </p:cNvSpPr>
          <p:nvPr userDrawn="1"/>
        </p:nvSpPr>
        <p:spPr bwMode="white">
          <a:xfrm>
            <a:off x="8426967" y="6497463"/>
            <a:ext cx="535991" cy="3782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gn="r" defTabSz="887553" fontAlgn="base">
              <a:spcBef>
                <a:spcPct val="0"/>
              </a:spcBef>
              <a:spcAft>
                <a:spcPct val="0"/>
              </a:spcAft>
            </a:pPr>
            <a:r>
              <a:rPr lang="en-US" sz="900" b="0" dirty="0">
                <a:solidFill>
                  <a:srgbClr val="245397"/>
                </a:solidFill>
                <a:latin typeface="Century Gothic" panose="020B0502020202020204" pitchFamily="34" charset="0"/>
                <a:ea typeface="Arial Unicode MS"/>
                <a:cs typeface="Arial Unicode MS"/>
              </a:rPr>
              <a:t>| </a:t>
            </a:r>
            <a:fld id="{8D49C36D-2828-4A97-99A8-90B5CE38AFFC}" type="slidenum">
              <a:rPr lang="en-US" sz="900" b="0" smtClean="0">
                <a:solidFill>
                  <a:srgbClr val="245397"/>
                </a:solidFill>
                <a:latin typeface="Century Gothic" panose="020B0502020202020204" pitchFamily="34" charset="0"/>
                <a:ea typeface="Arial Unicode MS"/>
                <a:cs typeface="Arial Unicode MS"/>
              </a:rPr>
              <a:pPr algn="r" defTabSz="887553" fontAlgn="base">
                <a:spcBef>
                  <a:spcPct val="0"/>
                </a:spcBef>
                <a:spcAft>
                  <a:spcPct val="0"/>
                </a:spcAft>
              </a:pPr>
              <a:t>‹#›</a:t>
            </a:fld>
            <a:endParaRPr lang="en-US" sz="900" b="0" dirty="0">
              <a:solidFill>
                <a:srgbClr val="245397"/>
              </a:solidFill>
              <a:latin typeface="Century Gothic" panose="020B0502020202020204" pitchFamily="34" charset="0"/>
              <a:ea typeface="Arial Unicode MS"/>
              <a:cs typeface="Arial Unicode MS"/>
            </a:endParaRPr>
          </a:p>
        </p:txBody>
      </p:sp>
      <p:pic>
        <p:nvPicPr>
          <p:cNvPr id="3" name="Picture 2"/>
          <p:cNvPicPr>
            <a:picLocks noChangeAspect="1"/>
          </p:cNvPicPr>
          <p:nvPr userDrawn="1"/>
        </p:nvPicPr>
        <p:blipFill rotWithShape="1">
          <a:blip r:embed="rId3" cstate="print">
            <a:extLst>
              <a:ext uri="{28A0092B-C50C-407E-A947-70E740481C1C}">
                <a14:useLocalDpi xmlns:a14="http://schemas.microsoft.com/office/drawing/2010/main" val="0"/>
              </a:ext>
            </a:extLst>
          </a:blip>
          <a:srcRect b="77711"/>
          <a:stretch/>
        </p:blipFill>
        <p:spPr>
          <a:xfrm>
            <a:off x="0" y="0"/>
            <a:ext cx="9144000" cy="212436"/>
          </a:xfrm>
          <a:prstGeom prst="rect">
            <a:avLst/>
          </a:prstGeom>
        </p:spPr>
      </p:pic>
    </p:spTree>
    <p:custDataLst>
      <p:tags r:id="rId1"/>
    </p:custDataLst>
    <p:extLst>
      <p:ext uri="{BB962C8B-B14F-4D97-AF65-F5344CB8AC3E}">
        <p14:creationId xmlns:p14="http://schemas.microsoft.com/office/powerpoint/2010/main" val="21565569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Disclaimer">
    <p:spTree>
      <p:nvGrpSpPr>
        <p:cNvPr id="1" name=""/>
        <p:cNvGrpSpPr/>
        <p:nvPr/>
      </p:nvGrpSpPr>
      <p:grpSpPr>
        <a:xfrm>
          <a:off x="0" y="0"/>
          <a:ext cx="0" cy="0"/>
          <a:chOff x="0" y="0"/>
          <a:chExt cx="0" cy="0"/>
        </a:xfrm>
      </p:grpSpPr>
      <p:sp>
        <p:nvSpPr>
          <p:cNvPr id="3" name="Rectangle 2"/>
          <p:cNvSpPr/>
          <p:nvPr userDrawn="1"/>
        </p:nvSpPr>
        <p:spPr>
          <a:xfrm>
            <a:off x="534990" y="5844207"/>
            <a:ext cx="8061325" cy="772006"/>
          </a:xfrm>
          <a:prstGeom prst="rect">
            <a:avLst/>
          </a:prstGeom>
        </p:spPr>
        <p:txBody>
          <a:bodyPr wrap="square">
            <a:spAutoFit/>
          </a:bodyPr>
          <a:lstStyle/>
          <a:p>
            <a:pPr>
              <a:spcAft>
                <a:spcPts val="500"/>
              </a:spcAft>
            </a:pPr>
            <a:r>
              <a:rPr lang="en-US" sz="1000" dirty="0">
                <a:latin typeface="Calibri" charset="0"/>
                <a:ea typeface="Calibri" charset="0"/>
                <a:cs typeface="Calibri" charset="0"/>
              </a:rPr>
              <a:t>CONFIDENTIAL AND PROPRIETARY: This document and the information contained herein is confidential and proprietary information of USI Insurance Services, LLC ("USI"). Recipient agrees not to copy, reproduce or distribute this document, in whole or in part, without the prior written consent of USI. Estimates are illustrative given data limitation, may not be cumulative and are subject to change based on carrier underwriting.   </a:t>
            </a:r>
          </a:p>
          <a:p>
            <a:pPr>
              <a:spcAft>
                <a:spcPts val="500"/>
              </a:spcAft>
            </a:pPr>
            <a:r>
              <a:rPr lang="en-US" sz="1000" dirty="0">
                <a:latin typeface="Calibri" charset="0"/>
                <a:ea typeface="Calibri" charset="0"/>
                <a:cs typeface="Calibri" charset="0"/>
              </a:rPr>
              <a:t>© 2023 USI Insurance Services. All rights reserved.</a:t>
            </a:r>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8367" y="5195710"/>
            <a:ext cx="893283" cy="466656"/>
          </a:xfrm>
          <a:prstGeom prst="rect">
            <a:avLst/>
          </a:prstGeom>
        </p:spPr>
      </p:pic>
    </p:spTree>
    <p:custDataLst>
      <p:tags r:id="rId1"/>
    </p:custDataLst>
    <p:extLst>
      <p:ext uri="{BB962C8B-B14F-4D97-AF65-F5344CB8AC3E}">
        <p14:creationId xmlns:p14="http://schemas.microsoft.com/office/powerpoint/2010/main" val="19336789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8_Technology Cover">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67450" y="6041661"/>
            <a:ext cx="1037498" cy="527850"/>
          </a:xfrm>
          <a:prstGeom prst="rect">
            <a:avLst/>
          </a:prstGeom>
        </p:spPr>
      </p:pic>
      <p:cxnSp>
        <p:nvCxnSpPr>
          <p:cNvPr id="7" name="Straight Connector 6"/>
          <p:cNvCxnSpPr/>
          <p:nvPr userDrawn="1"/>
        </p:nvCxnSpPr>
        <p:spPr>
          <a:xfrm>
            <a:off x="7404406" y="6023373"/>
            <a:ext cx="0" cy="544446"/>
          </a:xfrm>
          <a:prstGeom prst="line">
            <a:avLst/>
          </a:prstGeom>
          <a:ln>
            <a:solidFill>
              <a:srgbClr val="09549B"/>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userDrawn="1"/>
        </p:nvPicPr>
        <p:blipFill>
          <a:blip r:embed="rId3"/>
          <a:stretch>
            <a:fillRect/>
          </a:stretch>
        </p:blipFill>
        <p:spPr>
          <a:xfrm>
            <a:off x="1475" y="1446"/>
            <a:ext cx="9142525" cy="5866455"/>
          </a:xfrm>
          <a:prstGeom prst="rect">
            <a:avLst/>
          </a:prstGeom>
        </p:spPr>
      </p:pic>
      <p:sp>
        <p:nvSpPr>
          <p:cNvPr id="8" name="Rectangle 7">
            <a:extLst>
              <a:ext uri="{FF2B5EF4-FFF2-40B4-BE49-F238E27FC236}">
                <a16:creationId xmlns:a16="http://schemas.microsoft.com/office/drawing/2014/main" id="{77231125-03F1-4821-8BB5-42311C496385}"/>
              </a:ext>
            </a:extLst>
          </p:cNvPr>
          <p:cNvSpPr/>
          <p:nvPr userDrawn="1"/>
        </p:nvSpPr>
        <p:spPr>
          <a:xfrm>
            <a:off x="96" y="6492101"/>
            <a:ext cx="9143904" cy="369332"/>
          </a:xfrm>
          <a:prstGeom prst="rect">
            <a:avLst/>
          </a:prstGeom>
        </p:spPr>
        <p:txBody>
          <a:bodyPr wrap="square">
            <a:spAutoFit/>
          </a:bodyPr>
          <a:lstStyle/>
          <a:p>
            <a:r>
              <a:rPr lang="en-US" sz="590" dirty="0">
                <a:solidFill>
                  <a:schemeClr val="tx1">
                    <a:lumMod val="50000"/>
                    <a:lumOff val="50000"/>
                  </a:schemeClr>
                </a:solidFill>
                <a:latin typeface="Century Gothic" panose="020B0502020202020204" pitchFamily="34" charset="0"/>
                <a:ea typeface="Calibri" panose="020F0502020204030204" pitchFamily="34" charset="0"/>
                <a:cs typeface="Times New Roman" panose="02020603050405020304" pitchFamily="18" charset="0"/>
              </a:rPr>
              <a:t>This presentation is generated using proprietary analytics from the USI Omni Knowledge Engine™.</a:t>
            </a:r>
          </a:p>
          <a:p>
            <a:r>
              <a:rPr lang="en-US" sz="590" dirty="0">
                <a:solidFill>
                  <a:schemeClr val="tx1">
                    <a:lumMod val="50000"/>
                    <a:lumOff val="50000"/>
                  </a:schemeClr>
                </a:solidFill>
                <a:latin typeface="Century Gothic" panose="020B0502020202020204" pitchFamily="34" charset="0"/>
                <a:ea typeface="Calibri" panose="020F0502020204030204" pitchFamily="34" charset="0"/>
                <a:cs typeface="Times New Roman" panose="02020603050405020304" pitchFamily="18" charset="0"/>
              </a:rPr>
              <a:t>CONFIDENTIAL AND PROPRIETARY: This presentation and the information contained herein is confidential and proprietary information of USI Insurance Services LLC ("USI"). Recipient agrees not to copy, reproduce or distribute this document, in whole or in part, without the prior written consent of USI. Estimates are illustrative given data limitation, may not be cumulative and are subject to change based on carrier underwriting.  © 2014-2018 USI Insurance Services. All rights reserved.</a:t>
            </a:r>
            <a:endParaRPr lang="en-US" sz="590" dirty="0">
              <a:solidFill>
                <a:schemeClr val="tx1">
                  <a:lumMod val="50000"/>
                  <a:lumOff val="50000"/>
                </a:schemeClr>
              </a:solidFill>
              <a:effectLst/>
              <a:latin typeface="Century Gothic" panose="020B0502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2774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18" Type="http://schemas.openxmlformats.org/officeDocument/2006/relationships/slideLayout" Target="../slideLayouts/slideLayout2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17" Type="http://schemas.openxmlformats.org/officeDocument/2006/relationships/slideLayout" Target="../slideLayouts/slideLayout27.xml"/><Relationship Id="rId2" Type="http://schemas.openxmlformats.org/officeDocument/2006/relationships/slideLayout" Target="../slideLayouts/slideLayout12.xml"/><Relationship Id="rId16" Type="http://schemas.openxmlformats.org/officeDocument/2006/relationships/slideLayout" Target="../slideLayouts/slideLayout26.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slideLayout" Target="../slideLayouts/slideLayout25.xml"/><Relationship Id="rId10" Type="http://schemas.openxmlformats.org/officeDocument/2006/relationships/slideLayout" Target="../slideLayouts/slideLayout20.xml"/><Relationship Id="rId19" Type="http://schemas.openxmlformats.org/officeDocument/2006/relationships/theme" Target="../theme/theme3.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theme" Target="../theme/theme4.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547689" y="320675"/>
            <a:ext cx="8146369"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dirty="0"/>
              <a:t>Click to edit Master title style</a:t>
            </a:r>
          </a:p>
        </p:txBody>
      </p:sp>
      <p:sp>
        <p:nvSpPr>
          <p:cNvPr id="1027" name="Text Placeholder 2"/>
          <p:cNvSpPr>
            <a:spLocks noGrp="1"/>
          </p:cNvSpPr>
          <p:nvPr>
            <p:ph type="body" idx="1"/>
          </p:nvPr>
        </p:nvSpPr>
        <p:spPr bwMode="auto">
          <a:xfrm>
            <a:off x="547689" y="1651002"/>
            <a:ext cx="8146369"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custDataLst>
      <p:tags r:id="rId10"/>
    </p:custDataLst>
  </p:cSld>
  <p:clrMap bg1="lt1" tx1="dk1" bg2="lt2" tx2="dk2" accent1="accent1" accent2="accent2" accent3="accent3" accent4="accent4" accent5="accent5" accent6="accent6" hlink="hlink" folHlink="folHlink"/>
  <p:sldLayoutIdLst>
    <p:sldLayoutId id="2147484834" r:id="rId1"/>
    <p:sldLayoutId id="2147484835" r:id="rId2"/>
    <p:sldLayoutId id="2147484851" r:id="rId3"/>
    <p:sldLayoutId id="2147484852" r:id="rId4"/>
    <p:sldLayoutId id="2147484853" r:id="rId5"/>
    <p:sldLayoutId id="2147484854" r:id="rId6"/>
    <p:sldLayoutId id="2147484855" r:id="rId7"/>
    <p:sldLayoutId id="2147484841" r:id="rId8"/>
  </p:sldLayoutIdLst>
  <p:hf hdr="0" ftr="0" dt="0"/>
  <p:txStyles>
    <p:titleStyle>
      <a:lvl1pPr algn="l" rtl="0" eaLnBrk="1" fontAlgn="base" hangingPunct="1">
        <a:lnSpc>
          <a:spcPct val="105000"/>
        </a:lnSpc>
        <a:spcBef>
          <a:spcPct val="0"/>
        </a:spcBef>
        <a:spcAft>
          <a:spcPct val="0"/>
        </a:spcAft>
        <a:defRPr lang="en-US" sz="3000" b="0" i="0" kern="1200" dirty="0">
          <a:solidFill>
            <a:srgbClr val="00529B"/>
          </a:solidFill>
          <a:latin typeface="Century Gothic" panose="020B0502020202020204" pitchFamily="34" charset="0"/>
          <a:ea typeface="+mj-ea"/>
          <a:cs typeface="+mj-cs"/>
        </a:defRPr>
      </a:lvl1pPr>
      <a:lvl2pPr algn="l" rtl="0" eaLnBrk="1" fontAlgn="base" hangingPunct="1">
        <a:lnSpc>
          <a:spcPct val="105000"/>
        </a:lnSpc>
        <a:spcBef>
          <a:spcPct val="0"/>
        </a:spcBef>
        <a:spcAft>
          <a:spcPct val="0"/>
        </a:spcAft>
        <a:defRPr sz="3000">
          <a:solidFill>
            <a:schemeClr val="bg2"/>
          </a:solidFill>
          <a:latin typeface="Georgia" pitchFamily="18" charset="0"/>
        </a:defRPr>
      </a:lvl2pPr>
      <a:lvl3pPr algn="l" rtl="0" eaLnBrk="1" fontAlgn="base" hangingPunct="1">
        <a:lnSpc>
          <a:spcPct val="105000"/>
        </a:lnSpc>
        <a:spcBef>
          <a:spcPct val="0"/>
        </a:spcBef>
        <a:spcAft>
          <a:spcPct val="0"/>
        </a:spcAft>
        <a:defRPr sz="3000">
          <a:solidFill>
            <a:schemeClr val="bg2"/>
          </a:solidFill>
          <a:latin typeface="Georgia" pitchFamily="18" charset="0"/>
        </a:defRPr>
      </a:lvl3pPr>
      <a:lvl4pPr algn="l" rtl="0" eaLnBrk="1" fontAlgn="base" hangingPunct="1">
        <a:lnSpc>
          <a:spcPct val="105000"/>
        </a:lnSpc>
        <a:spcBef>
          <a:spcPct val="0"/>
        </a:spcBef>
        <a:spcAft>
          <a:spcPct val="0"/>
        </a:spcAft>
        <a:defRPr sz="3000">
          <a:solidFill>
            <a:schemeClr val="bg2"/>
          </a:solidFill>
          <a:latin typeface="Georgia" pitchFamily="18" charset="0"/>
        </a:defRPr>
      </a:lvl4pPr>
      <a:lvl5pPr algn="l" rtl="0" eaLnBrk="1" fontAlgn="base" hangingPunct="1">
        <a:lnSpc>
          <a:spcPct val="105000"/>
        </a:lnSpc>
        <a:spcBef>
          <a:spcPct val="0"/>
        </a:spcBef>
        <a:spcAft>
          <a:spcPct val="0"/>
        </a:spcAft>
        <a:defRPr sz="3000">
          <a:solidFill>
            <a:schemeClr val="bg2"/>
          </a:solidFill>
          <a:latin typeface="Georgia" pitchFamily="18" charset="0"/>
        </a:defRPr>
      </a:lvl5pPr>
      <a:lvl6pPr marL="457200" algn="l" rtl="0" eaLnBrk="1" fontAlgn="base" hangingPunct="1">
        <a:lnSpc>
          <a:spcPct val="105000"/>
        </a:lnSpc>
        <a:spcBef>
          <a:spcPct val="0"/>
        </a:spcBef>
        <a:spcAft>
          <a:spcPct val="0"/>
        </a:spcAft>
        <a:defRPr sz="3200">
          <a:solidFill>
            <a:schemeClr val="tx2"/>
          </a:solidFill>
          <a:latin typeface="Georgia" pitchFamily="18" charset="0"/>
        </a:defRPr>
      </a:lvl6pPr>
      <a:lvl7pPr marL="914400" algn="l" rtl="0" eaLnBrk="1" fontAlgn="base" hangingPunct="1">
        <a:lnSpc>
          <a:spcPct val="105000"/>
        </a:lnSpc>
        <a:spcBef>
          <a:spcPct val="0"/>
        </a:spcBef>
        <a:spcAft>
          <a:spcPct val="0"/>
        </a:spcAft>
        <a:defRPr sz="3200">
          <a:solidFill>
            <a:schemeClr val="tx2"/>
          </a:solidFill>
          <a:latin typeface="Georgia" pitchFamily="18" charset="0"/>
        </a:defRPr>
      </a:lvl7pPr>
      <a:lvl8pPr marL="1371600" algn="l" rtl="0" eaLnBrk="1" fontAlgn="base" hangingPunct="1">
        <a:lnSpc>
          <a:spcPct val="105000"/>
        </a:lnSpc>
        <a:spcBef>
          <a:spcPct val="0"/>
        </a:spcBef>
        <a:spcAft>
          <a:spcPct val="0"/>
        </a:spcAft>
        <a:defRPr sz="3200">
          <a:solidFill>
            <a:schemeClr val="tx2"/>
          </a:solidFill>
          <a:latin typeface="Georgia" pitchFamily="18" charset="0"/>
        </a:defRPr>
      </a:lvl8pPr>
      <a:lvl9pPr marL="1828800" algn="l" rtl="0" eaLnBrk="1" fontAlgn="base" hangingPunct="1">
        <a:lnSpc>
          <a:spcPct val="105000"/>
        </a:lnSpc>
        <a:spcBef>
          <a:spcPct val="0"/>
        </a:spcBef>
        <a:spcAft>
          <a:spcPct val="0"/>
        </a:spcAft>
        <a:defRPr sz="3200">
          <a:solidFill>
            <a:schemeClr val="tx2"/>
          </a:solidFill>
          <a:latin typeface="Georgia" pitchFamily="18" charset="0"/>
        </a:defRPr>
      </a:lvl9pPr>
    </p:titleStyle>
    <p:bodyStyle>
      <a:lvl1pPr marL="342900" indent="-342900" algn="l" rtl="0" eaLnBrk="1" fontAlgn="base" hangingPunct="1">
        <a:spcBef>
          <a:spcPct val="0"/>
        </a:spcBef>
        <a:spcAft>
          <a:spcPts val="600"/>
        </a:spcAft>
        <a:buClr>
          <a:srgbClr val="00529B"/>
        </a:buClr>
        <a:buFont typeface="Wingdings" pitchFamily="2" charset="2"/>
        <a:buChar char="§"/>
        <a:defRPr sz="2000" b="0" i="0" kern="1200">
          <a:solidFill>
            <a:srgbClr val="616161"/>
          </a:solidFill>
          <a:latin typeface="Calibri Light" charset="0"/>
          <a:ea typeface="+mn-ea"/>
          <a:cs typeface="+mn-cs"/>
        </a:defRPr>
      </a:lvl1pPr>
      <a:lvl2pPr marL="687388" indent="-342900" algn="l" rtl="0" eaLnBrk="1" fontAlgn="base" hangingPunct="1">
        <a:spcBef>
          <a:spcPct val="0"/>
        </a:spcBef>
        <a:spcAft>
          <a:spcPts val="600"/>
        </a:spcAft>
        <a:buClr>
          <a:srgbClr val="00529B"/>
        </a:buClr>
        <a:buFont typeface="Verdana" pitchFamily="34" charset="0"/>
        <a:buChar char="–"/>
        <a:defRPr sz="1800" b="0" i="0" kern="1200">
          <a:solidFill>
            <a:srgbClr val="616161"/>
          </a:solidFill>
          <a:latin typeface="Calibri Light" charset="0"/>
          <a:ea typeface="+mn-ea"/>
          <a:cs typeface="+mn-cs"/>
        </a:defRPr>
      </a:lvl2pPr>
      <a:lvl3pPr marL="914400" indent="-227013" algn="l" rtl="0" eaLnBrk="1" fontAlgn="base" hangingPunct="1">
        <a:spcBef>
          <a:spcPct val="0"/>
        </a:spcBef>
        <a:spcAft>
          <a:spcPts val="600"/>
        </a:spcAft>
        <a:buClr>
          <a:srgbClr val="00529B"/>
        </a:buClr>
        <a:buFont typeface="Arial" charset="0"/>
        <a:buChar char="•"/>
        <a:defRPr sz="1600" b="0" i="0" kern="1200">
          <a:solidFill>
            <a:srgbClr val="616161"/>
          </a:solidFill>
          <a:latin typeface="Calibri Light" charset="0"/>
          <a:ea typeface="+mn-ea"/>
          <a:cs typeface="+mn-cs"/>
        </a:defRPr>
      </a:lvl3pPr>
      <a:lvl4pPr marL="1141413" indent="-227013" algn="l" rtl="0" eaLnBrk="1" fontAlgn="base" hangingPunct="1">
        <a:spcBef>
          <a:spcPct val="0"/>
        </a:spcBef>
        <a:spcAft>
          <a:spcPts val="600"/>
        </a:spcAft>
        <a:buClr>
          <a:srgbClr val="00529B"/>
        </a:buClr>
        <a:buFont typeface="Wingdings" pitchFamily="2" charset="2"/>
        <a:buChar char="§"/>
        <a:defRPr sz="1400" b="0" i="0" kern="1200">
          <a:solidFill>
            <a:srgbClr val="616161"/>
          </a:solidFill>
          <a:latin typeface="Calibri Light" charset="0"/>
          <a:ea typeface="+mn-ea"/>
          <a:cs typeface="+mn-cs"/>
        </a:defRPr>
      </a:lvl4pPr>
      <a:lvl5pPr marL="1376363" indent="-234950" algn="l" rtl="0" eaLnBrk="1" fontAlgn="base" hangingPunct="1">
        <a:spcBef>
          <a:spcPct val="0"/>
        </a:spcBef>
        <a:spcAft>
          <a:spcPts val="600"/>
        </a:spcAft>
        <a:buClr>
          <a:srgbClr val="00529B"/>
        </a:buClr>
        <a:buSzPct val="90000"/>
        <a:buFont typeface="Wingdings" pitchFamily="2" charset="2"/>
        <a:buChar char="§"/>
        <a:defRPr sz="1400" b="0" i="0" kern="1200">
          <a:solidFill>
            <a:srgbClr val="616161"/>
          </a:solidFill>
          <a:latin typeface="Calibri Light"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36" userDrawn="1">
          <p15:clr>
            <a:srgbClr val="F26B43"/>
          </p15:clr>
        </p15:guide>
        <p15:guide id="2" pos="288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8083792"/>
      </p:ext>
    </p:extLst>
  </p:cSld>
  <p:clrMap bg1="lt1" tx1="dk1" bg2="lt2" tx2="dk2" accent1="accent1" accent2="accent2" accent3="accent3" accent4="accent4" accent5="accent5" accent6="accent6" hlink="hlink" folHlink="folHlink"/>
  <p:sldLayoutIdLst>
    <p:sldLayoutId id="2147484857" r:id="rId1"/>
    <p:sldLayoutId id="2147484858" r:id="rId2"/>
  </p:sldLayoutIdLst>
  <p:hf hdr="0" ftr="0" dt="0"/>
  <p:txStyles>
    <p:titleStyle>
      <a:lvl1pPr algn="l" defTabSz="449505" rtl="0" eaLnBrk="1" latinLnBrk="0" hangingPunct="1">
        <a:spcBef>
          <a:spcPct val="0"/>
        </a:spcBef>
        <a:buNone/>
        <a:defRPr sz="2824" b="1" i="0" kern="1200">
          <a:solidFill>
            <a:srgbClr val="245397"/>
          </a:solidFill>
          <a:latin typeface="Helvetica"/>
          <a:ea typeface="+mj-ea"/>
          <a:cs typeface="Helvetica"/>
        </a:defRPr>
      </a:lvl1pPr>
    </p:titleStyle>
    <p:bodyStyle>
      <a:lvl1pPr marL="337129" indent="-337129" algn="l" defTabSz="449505" rtl="0" eaLnBrk="1" latinLnBrk="0" hangingPunct="1">
        <a:spcBef>
          <a:spcPct val="20000"/>
        </a:spcBef>
        <a:buClr>
          <a:schemeClr val="tx2"/>
        </a:buClr>
        <a:buFont typeface="Arial"/>
        <a:buChar char="•"/>
        <a:defRPr sz="1941" kern="1200">
          <a:solidFill>
            <a:schemeClr val="tx1"/>
          </a:solidFill>
          <a:latin typeface="Helvetica"/>
          <a:ea typeface="+mn-ea"/>
          <a:cs typeface="Helvetica"/>
        </a:defRPr>
      </a:lvl1pPr>
      <a:lvl2pPr marL="730446" indent="-280941" algn="l" defTabSz="449505" rtl="0" eaLnBrk="1" latinLnBrk="0" hangingPunct="1">
        <a:spcBef>
          <a:spcPct val="20000"/>
        </a:spcBef>
        <a:buClr>
          <a:schemeClr val="accent2"/>
        </a:buClr>
        <a:buFont typeface="Arial"/>
        <a:buChar char="•"/>
        <a:defRPr sz="1941" kern="1200">
          <a:solidFill>
            <a:schemeClr val="tx1"/>
          </a:solidFill>
          <a:latin typeface="Helvetica"/>
          <a:ea typeface="+mn-ea"/>
          <a:cs typeface="Helvetica"/>
        </a:defRPr>
      </a:lvl2pPr>
      <a:lvl3pPr marL="1123764" indent="-224753" algn="l" defTabSz="449505" rtl="0" eaLnBrk="1" latinLnBrk="0" hangingPunct="1">
        <a:spcBef>
          <a:spcPct val="20000"/>
        </a:spcBef>
        <a:buClr>
          <a:schemeClr val="tx1">
            <a:lumMod val="50000"/>
            <a:lumOff val="50000"/>
          </a:schemeClr>
        </a:buClr>
        <a:buFont typeface="Arial"/>
        <a:buChar char="•"/>
        <a:defRPr sz="1941" kern="1200">
          <a:solidFill>
            <a:schemeClr val="tx1"/>
          </a:solidFill>
          <a:latin typeface="Helvetica"/>
          <a:ea typeface="+mn-ea"/>
          <a:cs typeface="Helvetica"/>
        </a:defRPr>
      </a:lvl3pPr>
      <a:lvl4pPr marL="1573269" indent="-224753" algn="l" defTabSz="449505" rtl="0" eaLnBrk="1" latinLnBrk="0" hangingPunct="1">
        <a:spcBef>
          <a:spcPct val="20000"/>
        </a:spcBef>
        <a:buClr>
          <a:schemeClr val="bg1">
            <a:lumMod val="75000"/>
          </a:schemeClr>
        </a:buClr>
        <a:buFont typeface="Arial"/>
        <a:buChar char="•"/>
        <a:defRPr sz="1941" kern="1200">
          <a:solidFill>
            <a:schemeClr val="tx1"/>
          </a:solidFill>
          <a:latin typeface="Helvetica"/>
          <a:ea typeface="+mn-ea"/>
          <a:cs typeface="Helvetica"/>
        </a:defRPr>
      </a:lvl4pPr>
      <a:lvl5pPr marL="2022774" indent="-224753" algn="l" defTabSz="449505" rtl="0" eaLnBrk="1" latinLnBrk="0" hangingPunct="1">
        <a:spcBef>
          <a:spcPct val="20000"/>
        </a:spcBef>
        <a:buClr>
          <a:schemeClr val="accent5"/>
        </a:buClr>
        <a:buFont typeface="Arial"/>
        <a:buChar char="•"/>
        <a:defRPr sz="1941" kern="1200">
          <a:solidFill>
            <a:schemeClr val="tx1"/>
          </a:solidFill>
          <a:latin typeface="Helvetica"/>
          <a:ea typeface="+mn-ea"/>
          <a:cs typeface="Helvetica"/>
        </a:defRPr>
      </a:lvl5pPr>
      <a:lvl6pPr marL="2472279" indent="-224753" algn="l" defTabSz="449505" rtl="0" eaLnBrk="1" latinLnBrk="0" hangingPunct="1">
        <a:spcBef>
          <a:spcPct val="20000"/>
        </a:spcBef>
        <a:buFont typeface="Arial"/>
        <a:buChar char="•"/>
        <a:defRPr sz="1941" kern="1200">
          <a:solidFill>
            <a:schemeClr val="tx1"/>
          </a:solidFill>
          <a:latin typeface="+mn-lt"/>
          <a:ea typeface="+mn-ea"/>
          <a:cs typeface="+mn-cs"/>
        </a:defRPr>
      </a:lvl6pPr>
      <a:lvl7pPr marL="2921785" indent="-224753" algn="l" defTabSz="449505" rtl="0" eaLnBrk="1" latinLnBrk="0" hangingPunct="1">
        <a:spcBef>
          <a:spcPct val="20000"/>
        </a:spcBef>
        <a:buFont typeface="Arial"/>
        <a:buChar char="•"/>
        <a:defRPr sz="1941" kern="1200">
          <a:solidFill>
            <a:schemeClr val="tx1"/>
          </a:solidFill>
          <a:latin typeface="+mn-lt"/>
          <a:ea typeface="+mn-ea"/>
          <a:cs typeface="+mn-cs"/>
        </a:defRPr>
      </a:lvl7pPr>
      <a:lvl8pPr marL="3371290" indent="-224753" algn="l" defTabSz="449505" rtl="0" eaLnBrk="1" latinLnBrk="0" hangingPunct="1">
        <a:spcBef>
          <a:spcPct val="20000"/>
        </a:spcBef>
        <a:buFont typeface="Arial"/>
        <a:buChar char="•"/>
        <a:defRPr sz="1941" kern="1200">
          <a:solidFill>
            <a:schemeClr val="tx1"/>
          </a:solidFill>
          <a:latin typeface="+mn-lt"/>
          <a:ea typeface="+mn-ea"/>
          <a:cs typeface="+mn-cs"/>
        </a:defRPr>
      </a:lvl8pPr>
      <a:lvl9pPr marL="3820796" indent="-224753" algn="l" defTabSz="449505" rtl="0" eaLnBrk="1" latinLnBrk="0" hangingPunct="1">
        <a:spcBef>
          <a:spcPct val="20000"/>
        </a:spcBef>
        <a:buFont typeface="Arial"/>
        <a:buChar char="•"/>
        <a:defRPr sz="1941" kern="1200">
          <a:solidFill>
            <a:schemeClr val="tx1"/>
          </a:solidFill>
          <a:latin typeface="+mn-lt"/>
          <a:ea typeface="+mn-ea"/>
          <a:cs typeface="+mn-cs"/>
        </a:defRPr>
      </a:lvl9pPr>
    </p:bodyStyle>
    <p:otherStyle>
      <a:defPPr>
        <a:defRPr lang="en-US"/>
      </a:defPPr>
      <a:lvl1pPr marL="0" algn="l" defTabSz="449505" rtl="0" eaLnBrk="1" latinLnBrk="0" hangingPunct="1">
        <a:defRPr sz="1765" kern="1200">
          <a:solidFill>
            <a:schemeClr val="tx1"/>
          </a:solidFill>
          <a:latin typeface="+mn-lt"/>
          <a:ea typeface="+mn-ea"/>
          <a:cs typeface="+mn-cs"/>
        </a:defRPr>
      </a:lvl1pPr>
      <a:lvl2pPr marL="449505" algn="l" defTabSz="449505" rtl="0" eaLnBrk="1" latinLnBrk="0" hangingPunct="1">
        <a:defRPr sz="1765" kern="1200">
          <a:solidFill>
            <a:schemeClr val="tx1"/>
          </a:solidFill>
          <a:latin typeface="+mn-lt"/>
          <a:ea typeface="+mn-ea"/>
          <a:cs typeface="+mn-cs"/>
        </a:defRPr>
      </a:lvl2pPr>
      <a:lvl3pPr marL="899010" algn="l" defTabSz="449505" rtl="0" eaLnBrk="1" latinLnBrk="0" hangingPunct="1">
        <a:defRPr sz="1765" kern="1200">
          <a:solidFill>
            <a:schemeClr val="tx1"/>
          </a:solidFill>
          <a:latin typeface="+mn-lt"/>
          <a:ea typeface="+mn-ea"/>
          <a:cs typeface="+mn-cs"/>
        </a:defRPr>
      </a:lvl3pPr>
      <a:lvl4pPr marL="1348516" algn="l" defTabSz="449505" rtl="0" eaLnBrk="1" latinLnBrk="0" hangingPunct="1">
        <a:defRPr sz="1765" kern="1200">
          <a:solidFill>
            <a:schemeClr val="tx1"/>
          </a:solidFill>
          <a:latin typeface="+mn-lt"/>
          <a:ea typeface="+mn-ea"/>
          <a:cs typeface="+mn-cs"/>
        </a:defRPr>
      </a:lvl4pPr>
      <a:lvl5pPr marL="1798021" algn="l" defTabSz="449505" rtl="0" eaLnBrk="1" latinLnBrk="0" hangingPunct="1">
        <a:defRPr sz="1765" kern="1200">
          <a:solidFill>
            <a:schemeClr val="tx1"/>
          </a:solidFill>
          <a:latin typeface="+mn-lt"/>
          <a:ea typeface="+mn-ea"/>
          <a:cs typeface="+mn-cs"/>
        </a:defRPr>
      </a:lvl5pPr>
      <a:lvl6pPr marL="2247527" algn="l" defTabSz="449505" rtl="0" eaLnBrk="1" latinLnBrk="0" hangingPunct="1">
        <a:defRPr sz="1765" kern="1200">
          <a:solidFill>
            <a:schemeClr val="tx1"/>
          </a:solidFill>
          <a:latin typeface="+mn-lt"/>
          <a:ea typeface="+mn-ea"/>
          <a:cs typeface="+mn-cs"/>
        </a:defRPr>
      </a:lvl6pPr>
      <a:lvl7pPr marL="2697032" algn="l" defTabSz="449505" rtl="0" eaLnBrk="1" latinLnBrk="0" hangingPunct="1">
        <a:defRPr sz="1765" kern="1200">
          <a:solidFill>
            <a:schemeClr val="tx1"/>
          </a:solidFill>
          <a:latin typeface="+mn-lt"/>
          <a:ea typeface="+mn-ea"/>
          <a:cs typeface="+mn-cs"/>
        </a:defRPr>
      </a:lvl7pPr>
      <a:lvl8pPr marL="3146538" algn="l" defTabSz="449505" rtl="0" eaLnBrk="1" latinLnBrk="0" hangingPunct="1">
        <a:defRPr sz="1765" kern="1200">
          <a:solidFill>
            <a:schemeClr val="tx1"/>
          </a:solidFill>
          <a:latin typeface="+mn-lt"/>
          <a:ea typeface="+mn-ea"/>
          <a:cs typeface="+mn-cs"/>
        </a:defRPr>
      </a:lvl8pPr>
      <a:lvl9pPr marL="3596043" algn="l" defTabSz="449505" rtl="0" eaLnBrk="1" latinLnBrk="0" hangingPunct="1">
        <a:defRPr sz="1765"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65128"/>
            <a:ext cx="8229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825625"/>
            <a:ext cx="8229600" cy="4351338"/>
          </a:xfrm>
          <a:prstGeom prst="rect">
            <a:avLst/>
          </a:prstGeom>
        </p:spPr>
        <p:txBody>
          <a:bodyPr vert="horz" lIns="91440" tIns="45720" rIns="91440" bIns="45720" rtlCol="0">
            <a:normAutofit/>
          </a:bodyPr>
          <a:lstStyle/>
          <a:p>
            <a:pPr marL="342900" marR="0" lvl="0" indent="-342900" algn="l" defTabSz="914400" rtl="0" eaLnBrk="1" fontAlgn="base" latinLnBrk="0" hangingPunct="1">
              <a:lnSpc>
                <a:spcPct val="100000"/>
              </a:lnSpc>
              <a:spcBef>
                <a:spcPct val="0"/>
              </a:spcBef>
              <a:spcAft>
                <a:spcPts val="600"/>
              </a:spcAft>
              <a:buClr>
                <a:srgbClr val="00529B"/>
              </a:buClr>
              <a:buSzTx/>
              <a:buFont typeface="Wingdings" pitchFamily="2" charset="2"/>
              <a:buChar char="§"/>
              <a:tabLst/>
              <a:defRPr/>
            </a:pPr>
            <a:r>
              <a:rPr kumimoji="0" lang="en-US" altLang="en-US" sz="2000" b="0" i="0" u="none" strike="noStrike" kern="1200" cap="none" spc="0" normalizeH="0" baseline="0" noProof="0" dirty="0">
                <a:ln>
                  <a:noFill/>
                </a:ln>
                <a:solidFill>
                  <a:srgbClr val="616161"/>
                </a:solidFill>
                <a:effectLst/>
                <a:uLnTx/>
                <a:uFillTx/>
                <a:latin typeface="Calibri Light" charset="0"/>
                <a:ea typeface="+mn-ea"/>
                <a:cs typeface="+mn-cs"/>
              </a:rPr>
              <a:t>Edit Master text styles</a:t>
            </a:r>
          </a:p>
          <a:p>
            <a:pPr marL="687388" marR="0" lvl="1" indent="-342900" algn="l" defTabSz="914400" rtl="0" eaLnBrk="1" fontAlgn="base" latinLnBrk="0" hangingPunct="1">
              <a:lnSpc>
                <a:spcPct val="100000"/>
              </a:lnSpc>
              <a:spcBef>
                <a:spcPct val="0"/>
              </a:spcBef>
              <a:spcAft>
                <a:spcPts val="600"/>
              </a:spcAft>
              <a:buClr>
                <a:srgbClr val="00529B"/>
              </a:buClr>
              <a:buSzTx/>
              <a:buFont typeface="Verdana" pitchFamily="34" charset="0"/>
              <a:buChar char="–"/>
              <a:tabLst/>
              <a:defRPr/>
            </a:pPr>
            <a:r>
              <a:rPr kumimoji="0" lang="en-US" altLang="en-US" sz="1800" b="0" i="0" u="none" strike="noStrike" kern="1200" cap="none" spc="0" normalizeH="0" baseline="0" noProof="0" dirty="0">
                <a:ln>
                  <a:noFill/>
                </a:ln>
                <a:solidFill>
                  <a:srgbClr val="616161"/>
                </a:solidFill>
                <a:effectLst/>
                <a:uLnTx/>
                <a:uFillTx/>
                <a:latin typeface="Calibri Light" charset="0"/>
                <a:ea typeface="+mn-ea"/>
                <a:cs typeface="+mn-cs"/>
              </a:rPr>
              <a:t>Second level</a:t>
            </a:r>
          </a:p>
          <a:p>
            <a:pPr marL="914400" marR="0" lvl="2" indent="-227013" algn="l" defTabSz="914400" rtl="0" eaLnBrk="1" fontAlgn="base" latinLnBrk="0" hangingPunct="1">
              <a:lnSpc>
                <a:spcPct val="100000"/>
              </a:lnSpc>
              <a:spcBef>
                <a:spcPct val="0"/>
              </a:spcBef>
              <a:spcAft>
                <a:spcPts val="600"/>
              </a:spcAft>
              <a:buClr>
                <a:srgbClr val="00529B"/>
              </a:buClr>
              <a:buSzTx/>
              <a:buFont typeface="Arial" charset="0"/>
              <a:buChar char="•"/>
              <a:tabLst/>
              <a:defRPr/>
            </a:pPr>
            <a:r>
              <a:rPr kumimoji="0" lang="en-US" altLang="en-US" sz="1600" b="0" i="0" u="none" strike="noStrike" kern="1200" cap="none" spc="0" normalizeH="0" baseline="0" noProof="0" dirty="0">
                <a:ln>
                  <a:noFill/>
                </a:ln>
                <a:solidFill>
                  <a:srgbClr val="616161"/>
                </a:solidFill>
                <a:effectLst/>
                <a:uLnTx/>
                <a:uFillTx/>
                <a:latin typeface="Calibri Light" charset="0"/>
                <a:ea typeface="+mn-ea"/>
                <a:cs typeface="+mn-cs"/>
              </a:rPr>
              <a:t>Third level</a:t>
            </a:r>
          </a:p>
          <a:p>
            <a:pPr marL="1141413" marR="0" lvl="3" indent="-227013" algn="l" defTabSz="914400" rtl="0" eaLnBrk="1" fontAlgn="base" latinLnBrk="0" hangingPunct="1">
              <a:lnSpc>
                <a:spcPct val="100000"/>
              </a:lnSpc>
              <a:spcBef>
                <a:spcPct val="0"/>
              </a:spcBef>
              <a:spcAft>
                <a:spcPts val="600"/>
              </a:spcAft>
              <a:buClr>
                <a:srgbClr val="00529B"/>
              </a:buClr>
              <a:buSzTx/>
              <a:buFont typeface="Wingdings" pitchFamily="2" charset="2"/>
              <a:buChar char="§"/>
              <a:tabLst/>
              <a:defRPr/>
            </a:pPr>
            <a:r>
              <a:rPr kumimoji="0" lang="en-US" altLang="en-US" sz="1400" b="0" i="0" u="none" strike="noStrike" kern="1200" cap="none" spc="0" normalizeH="0" baseline="0" noProof="0" dirty="0">
                <a:ln>
                  <a:noFill/>
                </a:ln>
                <a:solidFill>
                  <a:srgbClr val="616161"/>
                </a:solidFill>
                <a:effectLst/>
                <a:uLnTx/>
                <a:uFillTx/>
                <a:latin typeface="Calibri Light" charset="0"/>
                <a:ea typeface="+mn-ea"/>
                <a:cs typeface="+mn-cs"/>
              </a:rPr>
              <a:t>Fourth level</a:t>
            </a:r>
          </a:p>
          <a:p>
            <a:pPr marL="1376363" marR="0" lvl="4" indent="-234950" algn="l" defTabSz="914400" rtl="0" eaLnBrk="1" fontAlgn="base" latinLnBrk="0" hangingPunct="1">
              <a:lnSpc>
                <a:spcPct val="100000"/>
              </a:lnSpc>
              <a:spcBef>
                <a:spcPct val="0"/>
              </a:spcBef>
              <a:spcAft>
                <a:spcPts val="600"/>
              </a:spcAft>
              <a:buClr>
                <a:srgbClr val="00529B"/>
              </a:buClr>
              <a:buSzPct val="90000"/>
              <a:buFont typeface="Wingdings" pitchFamily="2" charset="2"/>
              <a:buChar char="§"/>
              <a:tabLst/>
              <a:defRPr/>
            </a:pPr>
            <a:r>
              <a:rPr kumimoji="0" lang="en-US" altLang="en-US" sz="1400" b="0" i="0" u="none" strike="noStrike" kern="1200" cap="none" spc="0" normalizeH="0" baseline="0" noProof="0" dirty="0">
                <a:ln>
                  <a:noFill/>
                </a:ln>
                <a:solidFill>
                  <a:srgbClr val="616161"/>
                </a:solidFill>
                <a:effectLst/>
                <a:uLnTx/>
                <a:uFillTx/>
                <a:latin typeface="Calibri Light" charset="0"/>
                <a:ea typeface="+mn-ea"/>
                <a:cs typeface="+mn-cs"/>
              </a:rPr>
              <a:t>Fifth level</a:t>
            </a:r>
          </a:p>
        </p:txBody>
      </p:sp>
    </p:spTree>
    <p:extLst>
      <p:ext uri="{BB962C8B-B14F-4D97-AF65-F5344CB8AC3E}">
        <p14:creationId xmlns:p14="http://schemas.microsoft.com/office/powerpoint/2010/main" val="1026371982"/>
      </p:ext>
    </p:extLst>
  </p:cSld>
  <p:clrMap bg1="lt1" tx1="dk1" bg2="lt2" tx2="dk2" accent1="accent1" accent2="accent2" accent3="accent3" accent4="accent4" accent5="accent5" accent6="accent6" hlink="hlink" folHlink="folHlink"/>
  <p:sldLayoutIdLst>
    <p:sldLayoutId id="2147484883" r:id="rId1"/>
    <p:sldLayoutId id="2147484884" r:id="rId2"/>
    <p:sldLayoutId id="2147484885" r:id="rId3"/>
    <p:sldLayoutId id="2147484886" r:id="rId4"/>
    <p:sldLayoutId id="2147484887" r:id="rId5"/>
    <p:sldLayoutId id="2147484888" r:id="rId6"/>
    <p:sldLayoutId id="2147484889" r:id="rId7"/>
    <p:sldLayoutId id="2147484890" r:id="rId8"/>
    <p:sldLayoutId id="2147484891" r:id="rId9"/>
    <p:sldLayoutId id="2147484892" r:id="rId10"/>
    <p:sldLayoutId id="2147484893" r:id="rId11"/>
    <p:sldLayoutId id="2147484894" r:id="rId12"/>
    <p:sldLayoutId id="2147484895" r:id="rId13"/>
    <p:sldLayoutId id="2147484896" r:id="rId14"/>
    <p:sldLayoutId id="2147484897" r:id="rId15"/>
    <p:sldLayoutId id="2147484948" r:id="rId16"/>
    <p:sldLayoutId id="2147484949" r:id="rId17"/>
    <p:sldLayoutId id="2147484950" r:id="rId18"/>
  </p:sldLayoutIdLst>
  <p:txStyles>
    <p:titleStyle>
      <a:lvl1pPr algn="l" defTabSz="914400" rtl="0" eaLnBrk="1" latinLnBrk="0" hangingPunct="1">
        <a:lnSpc>
          <a:spcPct val="90000"/>
        </a:lnSpc>
        <a:spcBef>
          <a:spcPct val="0"/>
        </a:spcBef>
        <a:buNone/>
        <a:defRPr sz="3000" kern="1200">
          <a:solidFill>
            <a:schemeClr val="accent1"/>
          </a:solidFill>
          <a:latin typeface="Century Gothic" panose="020B0502020202020204" pitchFamily="34" charset="0"/>
          <a:ea typeface="+mj-ea"/>
          <a:cs typeface="+mj-cs"/>
        </a:defRPr>
      </a:lvl1pPr>
    </p:titleStyle>
    <p:bodyStyle>
      <a:lvl1pPr marL="342900" marR="0" indent="-342900" algn="l" defTabSz="914400" rtl="0" eaLnBrk="1" fontAlgn="base" latinLnBrk="0" hangingPunct="1">
        <a:lnSpc>
          <a:spcPct val="100000"/>
        </a:lnSpc>
        <a:spcBef>
          <a:spcPct val="0"/>
        </a:spcBef>
        <a:spcAft>
          <a:spcPts val="600"/>
        </a:spcAft>
        <a:buClr>
          <a:srgbClr val="00529B"/>
        </a:buClr>
        <a:buSzTx/>
        <a:buFont typeface="Wingdings" pitchFamily="2" charset="2"/>
        <a:buChar char="§"/>
        <a:tabLst/>
        <a:defRPr sz="2800" kern="1200">
          <a:solidFill>
            <a:srgbClr val="616161"/>
          </a:solidFill>
          <a:latin typeface="+mj-lt"/>
          <a:ea typeface="+mn-ea"/>
          <a:cs typeface="+mn-cs"/>
        </a:defRPr>
      </a:lvl1pPr>
      <a:lvl2pPr marL="687388" marR="0" indent="-342900" algn="l" defTabSz="914400" rtl="0" eaLnBrk="1" fontAlgn="base" latinLnBrk="0" hangingPunct="1">
        <a:lnSpc>
          <a:spcPct val="100000"/>
        </a:lnSpc>
        <a:spcBef>
          <a:spcPct val="0"/>
        </a:spcBef>
        <a:spcAft>
          <a:spcPts val="600"/>
        </a:spcAft>
        <a:buClr>
          <a:srgbClr val="00529B"/>
        </a:buClr>
        <a:buSzTx/>
        <a:buFont typeface="Verdana" pitchFamily="34" charset="0"/>
        <a:buChar char="–"/>
        <a:tabLst/>
        <a:defRPr sz="2400" kern="1200">
          <a:solidFill>
            <a:srgbClr val="616161"/>
          </a:solidFill>
          <a:latin typeface="+mj-lt"/>
          <a:ea typeface="+mn-ea"/>
          <a:cs typeface="+mn-cs"/>
        </a:defRPr>
      </a:lvl2pPr>
      <a:lvl3pPr marL="914400" marR="0" indent="-227013" algn="l" defTabSz="914400" rtl="0" eaLnBrk="1" fontAlgn="base" latinLnBrk="0" hangingPunct="1">
        <a:lnSpc>
          <a:spcPct val="100000"/>
        </a:lnSpc>
        <a:spcBef>
          <a:spcPct val="0"/>
        </a:spcBef>
        <a:spcAft>
          <a:spcPts val="600"/>
        </a:spcAft>
        <a:buClr>
          <a:srgbClr val="00529B"/>
        </a:buClr>
        <a:buSzTx/>
        <a:buFont typeface="Arial" charset="0"/>
        <a:buChar char="•"/>
        <a:tabLst/>
        <a:defRPr sz="2000" kern="1200">
          <a:solidFill>
            <a:srgbClr val="616161"/>
          </a:solidFill>
          <a:latin typeface="+mj-lt"/>
          <a:ea typeface="+mn-ea"/>
          <a:cs typeface="+mn-cs"/>
        </a:defRPr>
      </a:lvl3pPr>
      <a:lvl4pPr marL="1141413" marR="0" indent="-227013" algn="l" defTabSz="914400" rtl="0" eaLnBrk="1" fontAlgn="base" latinLnBrk="0" hangingPunct="1">
        <a:lnSpc>
          <a:spcPct val="100000"/>
        </a:lnSpc>
        <a:spcBef>
          <a:spcPct val="0"/>
        </a:spcBef>
        <a:spcAft>
          <a:spcPts val="600"/>
        </a:spcAft>
        <a:buClr>
          <a:srgbClr val="00529B"/>
        </a:buClr>
        <a:buSzTx/>
        <a:buFont typeface="Wingdings" pitchFamily="2" charset="2"/>
        <a:buChar char="§"/>
        <a:tabLst/>
        <a:defRPr sz="1800" kern="1200">
          <a:solidFill>
            <a:srgbClr val="616161"/>
          </a:solidFill>
          <a:latin typeface="+mj-lt"/>
          <a:ea typeface="+mn-ea"/>
          <a:cs typeface="+mn-cs"/>
        </a:defRPr>
      </a:lvl4pPr>
      <a:lvl5pPr marL="1376363" marR="0" indent="-234950" algn="l" defTabSz="914400" rtl="0" eaLnBrk="1" fontAlgn="base" latinLnBrk="0" hangingPunct="1">
        <a:lnSpc>
          <a:spcPct val="100000"/>
        </a:lnSpc>
        <a:spcBef>
          <a:spcPct val="0"/>
        </a:spcBef>
        <a:spcAft>
          <a:spcPts val="600"/>
        </a:spcAft>
        <a:buClr>
          <a:srgbClr val="00529B"/>
        </a:buClr>
        <a:buSzPct val="90000"/>
        <a:buFont typeface="Wingdings" pitchFamily="2" charset="2"/>
        <a:buChar char="§"/>
        <a:tabLst/>
        <a:defRPr sz="1800" kern="1200">
          <a:solidFill>
            <a:srgbClr val="61616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288" userDrawn="1">
          <p15:clr>
            <a:srgbClr val="F26B43"/>
          </p15:clr>
        </p15:guide>
        <p15:guide id="3" pos="5472" userDrawn="1">
          <p15:clr>
            <a:srgbClr val="F26B43"/>
          </p15:clr>
        </p15:guide>
        <p15:guide id="4" orient="horz" pos="3974"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65128"/>
            <a:ext cx="8229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825625"/>
            <a:ext cx="8229600" cy="4351338"/>
          </a:xfrm>
          <a:prstGeom prst="rect">
            <a:avLst/>
          </a:prstGeom>
        </p:spPr>
        <p:txBody>
          <a:bodyPr vert="horz" lIns="91440" tIns="45720" rIns="91440" bIns="45720" rtlCol="0">
            <a:normAutofit/>
          </a:bodyPr>
          <a:lstStyle/>
          <a:p>
            <a:pPr marL="342900" marR="0" lvl="0" indent="-342900" algn="l" defTabSz="914400" rtl="0" eaLnBrk="1" fontAlgn="base" latinLnBrk="0" hangingPunct="1">
              <a:lnSpc>
                <a:spcPct val="100000"/>
              </a:lnSpc>
              <a:spcBef>
                <a:spcPct val="0"/>
              </a:spcBef>
              <a:spcAft>
                <a:spcPts val="600"/>
              </a:spcAft>
              <a:buClr>
                <a:srgbClr val="00529B"/>
              </a:buClr>
              <a:buSzTx/>
              <a:buFont typeface="Wingdings" pitchFamily="2" charset="2"/>
              <a:buChar char="§"/>
              <a:tabLst/>
              <a:defRPr/>
            </a:pPr>
            <a:r>
              <a:rPr kumimoji="0" lang="en-US" altLang="en-US" sz="2000" b="0" i="0" u="none" strike="noStrike" kern="1200" cap="none" spc="0" normalizeH="0" baseline="0" noProof="0" dirty="0">
                <a:ln>
                  <a:noFill/>
                </a:ln>
                <a:solidFill>
                  <a:srgbClr val="616161"/>
                </a:solidFill>
                <a:effectLst/>
                <a:uLnTx/>
                <a:uFillTx/>
                <a:latin typeface="Calibri Light" charset="0"/>
                <a:ea typeface="+mn-ea"/>
                <a:cs typeface="+mn-cs"/>
              </a:rPr>
              <a:t>Edit Master text styles</a:t>
            </a:r>
          </a:p>
          <a:p>
            <a:pPr marL="687388" marR="0" lvl="1" indent="-342900" algn="l" defTabSz="914400" rtl="0" eaLnBrk="1" fontAlgn="base" latinLnBrk="0" hangingPunct="1">
              <a:lnSpc>
                <a:spcPct val="100000"/>
              </a:lnSpc>
              <a:spcBef>
                <a:spcPct val="0"/>
              </a:spcBef>
              <a:spcAft>
                <a:spcPts val="600"/>
              </a:spcAft>
              <a:buClr>
                <a:srgbClr val="00529B"/>
              </a:buClr>
              <a:buSzTx/>
              <a:buFont typeface="Verdana" pitchFamily="34" charset="0"/>
              <a:buChar char="–"/>
              <a:tabLst/>
              <a:defRPr/>
            </a:pPr>
            <a:r>
              <a:rPr kumimoji="0" lang="en-US" altLang="en-US" sz="1800" b="0" i="0" u="none" strike="noStrike" kern="1200" cap="none" spc="0" normalizeH="0" baseline="0" noProof="0" dirty="0">
                <a:ln>
                  <a:noFill/>
                </a:ln>
                <a:solidFill>
                  <a:srgbClr val="616161"/>
                </a:solidFill>
                <a:effectLst/>
                <a:uLnTx/>
                <a:uFillTx/>
                <a:latin typeface="Calibri Light" charset="0"/>
                <a:ea typeface="+mn-ea"/>
                <a:cs typeface="+mn-cs"/>
              </a:rPr>
              <a:t>Second level</a:t>
            </a:r>
          </a:p>
          <a:p>
            <a:pPr marL="914400" marR="0" lvl="2" indent="-227013" algn="l" defTabSz="914400" rtl="0" eaLnBrk="1" fontAlgn="base" latinLnBrk="0" hangingPunct="1">
              <a:lnSpc>
                <a:spcPct val="100000"/>
              </a:lnSpc>
              <a:spcBef>
                <a:spcPct val="0"/>
              </a:spcBef>
              <a:spcAft>
                <a:spcPts val="600"/>
              </a:spcAft>
              <a:buClr>
                <a:srgbClr val="00529B"/>
              </a:buClr>
              <a:buSzTx/>
              <a:buFont typeface="Arial" charset="0"/>
              <a:buChar char="•"/>
              <a:tabLst/>
              <a:defRPr/>
            </a:pPr>
            <a:r>
              <a:rPr kumimoji="0" lang="en-US" altLang="en-US" sz="1600" b="0" i="0" u="none" strike="noStrike" kern="1200" cap="none" spc="0" normalizeH="0" baseline="0" noProof="0" dirty="0">
                <a:ln>
                  <a:noFill/>
                </a:ln>
                <a:solidFill>
                  <a:srgbClr val="616161"/>
                </a:solidFill>
                <a:effectLst/>
                <a:uLnTx/>
                <a:uFillTx/>
                <a:latin typeface="Calibri Light" charset="0"/>
                <a:ea typeface="+mn-ea"/>
                <a:cs typeface="+mn-cs"/>
              </a:rPr>
              <a:t>Third level</a:t>
            </a:r>
          </a:p>
          <a:p>
            <a:pPr marL="1141413" marR="0" lvl="3" indent="-227013" algn="l" defTabSz="914400" rtl="0" eaLnBrk="1" fontAlgn="base" latinLnBrk="0" hangingPunct="1">
              <a:lnSpc>
                <a:spcPct val="100000"/>
              </a:lnSpc>
              <a:spcBef>
                <a:spcPct val="0"/>
              </a:spcBef>
              <a:spcAft>
                <a:spcPts val="600"/>
              </a:spcAft>
              <a:buClr>
                <a:srgbClr val="00529B"/>
              </a:buClr>
              <a:buSzTx/>
              <a:buFont typeface="Wingdings" pitchFamily="2" charset="2"/>
              <a:buChar char="§"/>
              <a:tabLst/>
              <a:defRPr/>
            </a:pPr>
            <a:r>
              <a:rPr kumimoji="0" lang="en-US" altLang="en-US" sz="1400" b="0" i="0" u="none" strike="noStrike" kern="1200" cap="none" spc="0" normalizeH="0" baseline="0" noProof="0" dirty="0">
                <a:ln>
                  <a:noFill/>
                </a:ln>
                <a:solidFill>
                  <a:srgbClr val="616161"/>
                </a:solidFill>
                <a:effectLst/>
                <a:uLnTx/>
                <a:uFillTx/>
                <a:latin typeface="Calibri Light" charset="0"/>
                <a:ea typeface="+mn-ea"/>
                <a:cs typeface="+mn-cs"/>
              </a:rPr>
              <a:t>Fourth level</a:t>
            </a:r>
          </a:p>
          <a:p>
            <a:pPr marL="1376363" marR="0" lvl="4" indent="-234950" algn="l" defTabSz="914400" rtl="0" eaLnBrk="1" fontAlgn="base" latinLnBrk="0" hangingPunct="1">
              <a:lnSpc>
                <a:spcPct val="100000"/>
              </a:lnSpc>
              <a:spcBef>
                <a:spcPct val="0"/>
              </a:spcBef>
              <a:spcAft>
                <a:spcPts val="600"/>
              </a:spcAft>
              <a:buClr>
                <a:srgbClr val="00529B"/>
              </a:buClr>
              <a:buSzPct val="90000"/>
              <a:buFont typeface="Wingdings" pitchFamily="2" charset="2"/>
              <a:buChar char="§"/>
              <a:tabLst/>
              <a:defRPr/>
            </a:pPr>
            <a:r>
              <a:rPr kumimoji="0" lang="en-US" altLang="en-US" sz="1400" b="0" i="0" u="none" strike="noStrike" kern="1200" cap="none" spc="0" normalizeH="0" baseline="0" noProof="0" dirty="0">
                <a:ln>
                  <a:noFill/>
                </a:ln>
                <a:solidFill>
                  <a:srgbClr val="616161"/>
                </a:solidFill>
                <a:effectLst/>
                <a:uLnTx/>
                <a:uFillTx/>
                <a:latin typeface="Calibri Light" charset="0"/>
                <a:ea typeface="+mn-ea"/>
                <a:cs typeface="+mn-cs"/>
              </a:rPr>
              <a:t>Fifth level</a:t>
            </a:r>
          </a:p>
        </p:txBody>
      </p:sp>
    </p:spTree>
    <p:extLst>
      <p:ext uri="{BB962C8B-B14F-4D97-AF65-F5344CB8AC3E}">
        <p14:creationId xmlns:p14="http://schemas.microsoft.com/office/powerpoint/2010/main" val="816741657"/>
      </p:ext>
    </p:extLst>
  </p:cSld>
  <p:clrMap bg1="lt1" tx1="dk1" bg2="lt2" tx2="dk2" accent1="accent1" accent2="accent2" accent3="accent3" accent4="accent4" accent5="accent5" accent6="accent6" hlink="hlink" folHlink="folHlink"/>
  <p:sldLayoutIdLst>
    <p:sldLayoutId id="2147484932" r:id="rId1"/>
    <p:sldLayoutId id="2147484933" r:id="rId2"/>
    <p:sldLayoutId id="2147484934" r:id="rId3"/>
    <p:sldLayoutId id="2147484935" r:id="rId4"/>
    <p:sldLayoutId id="2147484936" r:id="rId5"/>
    <p:sldLayoutId id="2147484937" r:id="rId6"/>
    <p:sldLayoutId id="2147484938" r:id="rId7"/>
    <p:sldLayoutId id="2147484939" r:id="rId8"/>
    <p:sldLayoutId id="2147484940" r:id="rId9"/>
    <p:sldLayoutId id="2147484941" r:id="rId10"/>
    <p:sldLayoutId id="2147484942" r:id="rId11"/>
    <p:sldLayoutId id="2147484943" r:id="rId12"/>
    <p:sldLayoutId id="2147484944" r:id="rId13"/>
    <p:sldLayoutId id="2147484945" r:id="rId14"/>
    <p:sldLayoutId id="2147484946" r:id="rId15"/>
    <p:sldLayoutId id="2147484947" r:id="rId16"/>
  </p:sldLayoutIdLst>
  <p:txStyles>
    <p:titleStyle>
      <a:lvl1pPr algn="l" defTabSz="914400" rtl="0" eaLnBrk="1" latinLnBrk="0" hangingPunct="1">
        <a:lnSpc>
          <a:spcPct val="90000"/>
        </a:lnSpc>
        <a:spcBef>
          <a:spcPct val="0"/>
        </a:spcBef>
        <a:buNone/>
        <a:defRPr sz="3000" kern="1200">
          <a:solidFill>
            <a:schemeClr val="accent1"/>
          </a:solidFill>
          <a:latin typeface="Century Gothic" panose="020B0502020202020204" pitchFamily="34" charset="0"/>
          <a:ea typeface="+mj-ea"/>
          <a:cs typeface="+mj-cs"/>
        </a:defRPr>
      </a:lvl1pPr>
    </p:titleStyle>
    <p:bodyStyle>
      <a:lvl1pPr marL="342900" marR="0" indent="-342900" algn="l" defTabSz="914400" rtl="0" eaLnBrk="1" fontAlgn="base" latinLnBrk="0" hangingPunct="1">
        <a:lnSpc>
          <a:spcPct val="100000"/>
        </a:lnSpc>
        <a:spcBef>
          <a:spcPct val="0"/>
        </a:spcBef>
        <a:spcAft>
          <a:spcPts val="600"/>
        </a:spcAft>
        <a:buClr>
          <a:srgbClr val="00529B"/>
        </a:buClr>
        <a:buSzTx/>
        <a:buFont typeface="Wingdings" pitchFamily="2" charset="2"/>
        <a:buChar char="§"/>
        <a:tabLst/>
        <a:defRPr sz="2800" kern="1200">
          <a:solidFill>
            <a:srgbClr val="616161"/>
          </a:solidFill>
          <a:latin typeface="+mj-lt"/>
          <a:ea typeface="+mn-ea"/>
          <a:cs typeface="+mn-cs"/>
        </a:defRPr>
      </a:lvl1pPr>
      <a:lvl2pPr marL="687388" marR="0" indent="-342900" algn="l" defTabSz="914400" rtl="0" eaLnBrk="1" fontAlgn="base" latinLnBrk="0" hangingPunct="1">
        <a:lnSpc>
          <a:spcPct val="100000"/>
        </a:lnSpc>
        <a:spcBef>
          <a:spcPct val="0"/>
        </a:spcBef>
        <a:spcAft>
          <a:spcPts val="600"/>
        </a:spcAft>
        <a:buClr>
          <a:srgbClr val="00529B"/>
        </a:buClr>
        <a:buSzTx/>
        <a:buFont typeface="Verdana" pitchFamily="34" charset="0"/>
        <a:buChar char="–"/>
        <a:tabLst/>
        <a:defRPr sz="2400" kern="1200">
          <a:solidFill>
            <a:srgbClr val="616161"/>
          </a:solidFill>
          <a:latin typeface="+mj-lt"/>
          <a:ea typeface="+mn-ea"/>
          <a:cs typeface="+mn-cs"/>
        </a:defRPr>
      </a:lvl2pPr>
      <a:lvl3pPr marL="914400" marR="0" indent="-227013" algn="l" defTabSz="914400" rtl="0" eaLnBrk="1" fontAlgn="base" latinLnBrk="0" hangingPunct="1">
        <a:lnSpc>
          <a:spcPct val="100000"/>
        </a:lnSpc>
        <a:spcBef>
          <a:spcPct val="0"/>
        </a:spcBef>
        <a:spcAft>
          <a:spcPts val="600"/>
        </a:spcAft>
        <a:buClr>
          <a:srgbClr val="00529B"/>
        </a:buClr>
        <a:buSzTx/>
        <a:buFont typeface="Arial" charset="0"/>
        <a:buChar char="•"/>
        <a:tabLst/>
        <a:defRPr sz="2000" kern="1200">
          <a:solidFill>
            <a:srgbClr val="616161"/>
          </a:solidFill>
          <a:latin typeface="+mj-lt"/>
          <a:ea typeface="+mn-ea"/>
          <a:cs typeface="+mn-cs"/>
        </a:defRPr>
      </a:lvl3pPr>
      <a:lvl4pPr marL="1141413" marR="0" indent="-227013" algn="l" defTabSz="914400" rtl="0" eaLnBrk="1" fontAlgn="base" latinLnBrk="0" hangingPunct="1">
        <a:lnSpc>
          <a:spcPct val="100000"/>
        </a:lnSpc>
        <a:spcBef>
          <a:spcPct val="0"/>
        </a:spcBef>
        <a:spcAft>
          <a:spcPts val="600"/>
        </a:spcAft>
        <a:buClr>
          <a:srgbClr val="00529B"/>
        </a:buClr>
        <a:buSzTx/>
        <a:buFont typeface="Wingdings" pitchFamily="2" charset="2"/>
        <a:buChar char="§"/>
        <a:tabLst/>
        <a:defRPr sz="1800" kern="1200">
          <a:solidFill>
            <a:srgbClr val="616161"/>
          </a:solidFill>
          <a:latin typeface="+mj-lt"/>
          <a:ea typeface="+mn-ea"/>
          <a:cs typeface="+mn-cs"/>
        </a:defRPr>
      </a:lvl4pPr>
      <a:lvl5pPr marL="1376363" marR="0" indent="-234950" algn="l" defTabSz="914400" rtl="0" eaLnBrk="1" fontAlgn="base" latinLnBrk="0" hangingPunct="1">
        <a:lnSpc>
          <a:spcPct val="100000"/>
        </a:lnSpc>
        <a:spcBef>
          <a:spcPct val="0"/>
        </a:spcBef>
        <a:spcAft>
          <a:spcPts val="600"/>
        </a:spcAft>
        <a:buClr>
          <a:srgbClr val="00529B"/>
        </a:buClr>
        <a:buSzPct val="90000"/>
        <a:buFont typeface="Wingdings" pitchFamily="2" charset="2"/>
        <a:buChar char="§"/>
        <a:tabLst/>
        <a:defRPr sz="1800" kern="1200">
          <a:solidFill>
            <a:srgbClr val="61616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288" userDrawn="1">
          <p15:clr>
            <a:srgbClr val="F26B43"/>
          </p15:clr>
        </p15:guide>
        <p15:guide id="3" pos="5472" userDrawn="1">
          <p15:clr>
            <a:srgbClr val="F26B43"/>
          </p15:clr>
        </p15:guide>
        <p15:guide id="4" orient="horz" pos="3974"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3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8.xml"/><Relationship Id="rId1" Type="http://schemas.openxmlformats.org/officeDocument/2006/relationships/tags" Target="../tags/tag45.xml"/><Relationship Id="rId5" Type="http://schemas.openxmlformats.org/officeDocument/2006/relationships/image" Target="../media/image3.png"/><Relationship Id="rId4" Type="http://schemas.openxmlformats.org/officeDocument/2006/relationships/hyperlink" Target="mailto:Christopher.wardrop@usi.com"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22.svg"/><Relationship Id="rId13" Type="http://schemas.openxmlformats.org/officeDocument/2006/relationships/image" Target="../media/image27.svg"/><Relationship Id="rId18" Type="http://schemas.openxmlformats.org/officeDocument/2006/relationships/image" Target="../media/image32.pn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png"/><Relationship Id="rId17" Type="http://schemas.openxmlformats.org/officeDocument/2006/relationships/image" Target="../media/image31.svg"/><Relationship Id="rId2" Type="http://schemas.openxmlformats.org/officeDocument/2006/relationships/notesSlide" Target="../notesSlides/notesSlide2.xml"/><Relationship Id="rId16" Type="http://schemas.openxmlformats.org/officeDocument/2006/relationships/image" Target="../media/image30.png"/><Relationship Id="rId20" Type="http://schemas.openxmlformats.org/officeDocument/2006/relationships/image" Target="../media/image3.png"/><Relationship Id="rId1" Type="http://schemas.openxmlformats.org/officeDocument/2006/relationships/slideLayout" Target="../slideLayouts/slideLayout26.xml"/><Relationship Id="rId6" Type="http://schemas.openxmlformats.org/officeDocument/2006/relationships/image" Target="../media/image20.svg"/><Relationship Id="rId11" Type="http://schemas.openxmlformats.org/officeDocument/2006/relationships/image" Target="../media/image25.png"/><Relationship Id="rId5" Type="http://schemas.openxmlformats.org/officeDocument/2006/relationships/image" Target="../media/image19.png"/><Relationship Id="rId15" Type="http://schemas.openxmlformats.org/officeDocument/2006/relationships/image" Target="../media/image29.svg"/><Relationship Id="rId10" Type="http://schemas.openxmlformats.org/officeDocument/2006/relationships/image" Target="../media/image24.svg"/><Relationship Id="rId19" Type="http://schemas.openxmlformats.org/officeDocument/2006/relationships/image" Target="../media/image33.svg"/><Relationship Id="rId4" Type="http://schemas.openxmlformats.org/officeDocument/2006/relationships/image" Target="../media/image18.svg"/><Relationship Id="rId9" Type="http://schemas.openxmlformats.org/officeDocument/2006/relationships/image" Target="../media/image23.png"/><Relationship Id="rId14" Type="http://schemas.openxmlformats.org/officeDocument/2006/relationships/image" Target="../media/image28.pn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xml"/><Relationship Id="rId1" Type="http://schemas.openxmlformats.org/officeDocument/2006/relationships/slideLayout" Target="../slideLayouts/slideLayout27.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5.xml"/><Relationship Id="rId1" Type="http://schemas.openxmlformats.org/officeDocument/2006/relationships/slideLayout" Target="../slideLayouts/slideLayout27.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6.xml"/><Relationship Id="rId1" Type="http://schemas.openxmlformats.org/officeDocument/2006/relationships/slideLayout" Target="../slideLayouts/slideLayout27.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7.xml"/><Relationship Id="rId1" Type="http://schemas.openxmlformats.org/officeDocument/2006/relationships/slideLayout" Target="../slideLayouts/slideLayout27.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8.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A252F5-B5EF-9862-52FE-A1C9EC602FEA}"/>
              </a:ext>
            </a:extLst>
          </p:cNvPr>
          <p:cNvSpPr/>
          <p:nvPr/>
        </p:nvSpPr>
        <p:spPr>
          <a:xfrm>
            <a:off x="2514600" y="0"/>
            <a:ext cx="3898900" cy="1790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pic>
        <p:nvPicPr>
          <p:cNvPr id="7171" name="Picture 3">
            <a:extLst>
              <a:ext uri="{FF2B5EF4-FFF2-40B4-BE49-F238E27FC236}">
                <a16:creationId xmlns:a16="http://schemas.microsoft.com/office/drawing/2014/main" id="{2855A37B-661D-F084-8702-07B25DC39F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0"/>
            <a:ext cx="30480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4">
            <a:extLst>
              <a:ext uri="{FF2B5EF4-FFF2-40B4-BE49-F238E27FC236}">
                <a16:creationId xmlns:a16="http://schemas.microsoft.com/office/drawing/2014/main" id="{414330C6-D1A4-3145-4A54-357D28EA9E6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981200"/>
            <a:ext cx="2560638" cy="197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7">
            <a:extLst>
              <a:ext uri="{FF2B5EF4-FFF2-40B4-BE49-F238E27FC236}">
                <a16:creationId xmlns:a16="http://schemas.microsoft.com/office/drawing/2014/main" id="{2FDC4586-0DE0-AF2C-A924-90D7942A75C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2700"/>
            <a:ext cx="255905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8">
            <a:extLst>
              <a:ext uri="{FF2B5EF4-FFF2-40B4-BE49-F238E27FC236}">
                <a16:creationId xmlns:a16="http://schemas.microsoft.com/office/drawing/2014/main" id="{274F513A-F856-A9EF-DB8A-ADCB4F51A69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41600" y="-12700"/>
            <a:ext cx="3378200" cy="320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a:extLst>
              <a:ext uri="{FF2B5EF4-FFF2-40B4-BE49-F238E27FC236}">
                <a16:creationId xmlns:a16="http://schemas.microsoft.com/office/drawing/2014/main" id="{097E9551-7283-EE2F-8FDC-AD6E62B55378}"/>
              </a:ext>
            </a:extLst>
          </p:cNvPr>
          <p:cNvSpPr/>
          <p:nvPr/>
        </p:nvSpPr>
        <p:spPr>
          <a:xfrm>
            <a:off x="2590800" y="2727327"/>
            <a:ext cx="3429000" cy="920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pic>
        <p:nvPicPr>
          <p:cNvPr id="7176" name="Picture 15" descr="USI Ins Services blue gray tag.jpg">
            <a:extLst>
              <a:ext uri="{FF2B5EF4-FFF2-40B4-BE49-F238E27FC236}">
                <a16:creationId xmlns:a16="http://schemas.microsoft.com/office/drawing/2014/main" id="{CC2CE53F-FD4D-D7F7-9DC1-6C5037B0FF19}"/>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4800" y="5214940"/>
            <a:ext cx="16002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7" name="Text Box 17">
            <a:extLst>
              <a:ext uri="{FF2B5EF4-FFF2-40B4-BE49-F238E27FC236}">
                <a16:creationId xmlns:a16="http://schemas.microsoft.com/office/drawing/2014/main" id="{1B9A3E98-F0B7-C026-5882-6285C99747C4}"/>
              </a:ext>
            </a:extLst>
          </p:cNvPr>
          <p:cNvSpPr txBox="1">
            <a:spLocks noChangeArrowheads="1"/>
          </p:cNvSpPr>
          <p:nvPr/>
        </p:nvSpPr>
        <p:spPr bwMode="auto">
          <a:xfrm>
            <a:off x="266700" y="4241570"/>
            <a:ext cx="8610600" cy="1538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ts val="0"/>
              </a:spcBef>
              <a:spcAft>
                <a:spcPts val="0"/>
              </a:spcAft>
            </a:pPr>
            <a:r>
              <a:rPr lang="en-US" sz="2400" b="1" i="1" dirty="0">
                <a:solidFill>
                  <a:srgbClr val="09549C"/>
                </a:solidFill>
                <a:latin typeface="Century Gothic" panose="020B0502020202020204" pitchFamily="34" charset="0"/>
                <a:ea typeface="Times New Roman" panose="02020603050405020304" pitchFamily="18" charset="0"/>
              </a:rPr>
              <a:t>COST Workshop for Municipal Officials</a:t>
            </a:r>
          </a:p>
          <a:p>
            <a:pPr algn="ctr"/>
            <a:r>
              <a:rPr lang="en-US" altLang="en-US" sz="2400" b="1" i="1" dirty="0">
                <a:solidFill>
                  <a:srgbClr val="09549C"/>
                </a:solidFill>
                <a:latin typeface="Century Gothic" panose="020B0502020202020204" pitchFamily="34" charset="0"/>
              </a:rPr>
              <a:t>Cybersecurity Preparedness</a:t>
            </a:r>
          </a:p>
          <a:p>
            <a:pPr algn="ctr"/>
            <a:endParaRPr lang="en-US" altLang="en-US" sz="1000" b="1" i="1" dirty="0">
              <a:solidFill>
                <a:srgbClr val="09549C"/>
              </a:solidFill>
              <a:latin typeface="Century Gothic" panose="020B0502020202020204" pitchFamily="34" charset="0"/>
            </a:endParaRPr>
          </a:p>
          <a:p>
            <a:pPr algn="ctr"/>
            <a:r>
              <a:rPr lang="en-US" altLang="en-US" sz="2400" b="1" i="1" dirty="0">
                <a:solidFill>
                  <a:srgbClr val="09549C"/>
                </a:solidFill>
                <a:latin typeface="Century Gothic" panose="020B0502020202020204" pitchFamily="34" charset="0"/>
              </a:rPr>
              <a:t>January 9, 2024</a:t>
            </a:r>
          </a:p>
          <a:p>
            <a:pPr algn="ctr"/>
            <a:endParaRPr lang="en-US" altLang="en-US" sz="1200" i="1" dirty="0">
              <a:solidFill>
                <a:srgbClr val="09549C"/>
              </a:solidFill>
              <a:latin typeface="Palatino Linotype" panose="02040502050505030304" pitchFamily="18" charset="0"/>
            </a:endParaRPr>
          </a:p>
        </p:txBody>
      </p:sp>
      <p:pic>
        <p:nvPicPr>
          <p:cNvPr id="7178" name="Picture 9">
            <a:extLst>
              <a:ext uri="{FF2B5EF4-FFF2-40B4-BE49-F238E27FC236}">
                <a16:creationId xmlns:a16="http://schemas.microsoft.com/office/drawing/2014/main" id="{B2760F07-E448-0BB2-96C3-7229363E666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33665" y="2781300"/>
            <a:ext cx="3386137"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9" name="Text Box 17">
            <a:extLst>
              <a:ext uri="{FF2B5EF4-FFF2-40B4-BE49-F238E27FC236}">
                <a16:creationId xmlns:a16="http://schemas.microsoft.com/office/drawing/2014/main" id="{0FBC31FE-8611-8F75-1426-7908007245F5}"/>
              </a:ext>
            </a:extLst>
          </p:cNvPr>
          <p:cNvSpPr txBox="1">
            <a:spLocks noChangeArrowheads="1"/>
          </p:cNvSpPr>
          <p:nvPr/>
        </p:nvSpPr>
        <p:spPr bwMode="auto">
          <a:xfrm>
            <a:off x="3835908" y="5780443"/>
            <a:ext cx="4838700" cy="723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en-US" altLang="en-US" sz="900" i="1" dirty="0">
              <a:solidFill>
                <a:srgbClr val="09549C"/>
              </a:solidFill>
              <a:latin typeface="Palatino Linotype" panose="02040502050505030304" pitchFamily="18" charset="0"/>
            </a:endParaRPr>
          </a:p>
          <a:p>
            <a:pPr algn="ctr"/>
            <a:r>
              <a:rPr lang="en-US" altLang="en-US" sz="1600" i="1" dirty="0">
                <a:solidFill>
                  <a:srgbClr val="09549C"/>
                </a:solidFill>
                <a:latin typeface="Palatino Linotype" panose="02040502050505030304" pitchFamily="18" charset="0"/>
              </a:rPr>
              <a:t>Christopher J. Wardrop, CIC, CRM, SVP </a:t>
            </a:r>
          </a:p>
          <a:p>
            <a:pPr algn="ctr"/>
            <a:r>
              <a:rPr lang="en-US" altLang="en-US" sz="1600" i="1" dirty="0">
                <a:solidFill>
                  <a:srgbClr val="09549C"/>
                </a:solidFill>
                <a:latin typeface="Palatino Linotype" panose="02040502050505030304" pitchFamily="18" charset="0"/>
              </a:rPr>
              <a:t>USI Public Entity Practice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D3AF5-3B5F-4B93-9F26-A337F5C38EE9}"/>
              </a:ext>
            </a:extLst>
          </p:cNvPr>
          <p:cNvSpPr>
            <a:spLocks noGrp="1"/>
          </p:cNvSpPr>
          <p:nvPr>
            <p:ph type="title"/>
          </p:nvPr>
        </p:nvSpPr>
        <p:spPr>
          <a:xfrm>
            <a:off x="3475101" y="2320072"/>
            <a:ext cx="4847034" cy="1108928"/>
          </a:xfrm>
        </p:spPr>
        <p:txBody>
          <a:bodyPr>
            <a:normAutofit/>
          </a:bodyPr>
          <a:lstStyle/>
          <a:p>
            <a:pPr algn="ctr"/>
            <a:r>
              <a:rPr lang="en-US" sz="3300" b="1" dirty="0"/>
              <a:t>Cyber Insurance 101</a:t>
            </a:r>
          </a:p>
        </p:txBody>
      </p:sp>
      <p:pic>
        <p:nvPicPr>
          <p:cNvPr id="3" name="Picture 2">
            <a:extLst>
              <a:ext uri="{FF2B5EF4-FFF2-40B4-BE49-F238E27FC236}">
                <a16:creationId xmlns:a16="http://schemas.microsoft.com/office/drawing/2014/main" id="{DA2C68DD-C714-F38A-6980-206F6EB6E2B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13807"/>
          <a:stretch/>
        </p:blipFill>
        <p:spPr>
          <a:xfrm>
            <a:off x="0" y="857251"/>
            <a:ext cx="2874926" cy="5857334"/>
          </a:xfrm>
          <a:prstGeom prst="rect">
            <a:avLst/>
          </a:prstGeom>
        </p:spPr>
      </p:pic>
      <p:pic>
        <p:nvPicPr>
          <p:cNvPr id="4" name="Picture 3">
            <a:extLst>
              <a:ext uri="{FF2B5EF4-FFF2-40B4-BE49-F238E27FC236}">
                <a16:creationId xmlns:a16="http://schemas.microsoft.com/office/drawing/2014/main" id="{0F156865-F038-50F8-7F20-4318B6D5794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62012" y="6490835"/>
            <a:ext cx="447519" cy="227685"/>
          </a:xfrm>
          <a:prstGeom prst="rect">
            <a:avLst/>
          </a:prstGeom>
        </p:spPr>
      </p:pic>
      <p:sp>
        <p:nvSpPr>
          <p:cNvPr id="5" name="Rectangle 4">
            <a:extLst>
              <a:ext uri="{FF2B5EF4-FFF2-40B4-BE49-F238E27FC236}">
                <a16:creationId xmlns:a16="http://schemas.microsoft.com/office/drawing/2014/main" id="{266C8FAD-24A4-ED72-D515-32EE726B2EB5}"/>
              </a:ext>
            </a:extLst>
          </p:cNvPr>
          <p:cNvSpPr>
            <a:spLocks noChangeArrowheads="1"/>
          </p:cNvSpPr>
          <p:nvPr/>
        </p:nvSpPr>
        <p:spPr bwMode="white">
          <a:xfrm>
            <a:off x="8426968" y="6497462"/>
            <a:ext cx="535991" cy="2811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algn="r" defTabSz="887553"/>
            <a:r>
              <a:rPr lang="en-US" sz="900" dirty="0">
                <a:solidFill>
                  <a:srgbClr val="245397"/>
                </a:solidFill>
                <a:latin typeface="Century Gothic" panose="020B0502020202020204" pitchFamily="34" charset="0"/>
                <a:ea typeface="Arial Unicode MS"/>
                <a:cs typeface="Arial Unicode MS"/>
              </a:rPr>
              <a:t>| 9</a:t>
            </a:r>
          </a:p>
        </p:txBody>
      </p:sp>
    </p:spTree>
    <p:extLst>
      <p:ext uri="{BB962C8B-B14F-4D97-AF65-F5344CB8AC3E}">
        <p14:creationId xmlns:p14="http://schemas.microsoft.com/office/powerpoint/2010/main" val="1358004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F5371-15A7-457F-80FC-EE944F1C1664}"/>
              </a:ext>
            </a:extLst>
          </p:cNvPr>
          <p:cNvSpPr>
            <a:spLocks noGrp="1"/>
          </p:cNvSpPr>
          <p:nvPr>
            <p:ph type="title"/>
          </p:nvPr>
        </p:nvSpPr>
        <p:spPr>
          <a:xfrm>
            <a:off x="457200" y="744855"/>
            <a:ext cx="8229600" cy="1005840"/>
          </a:xfrm>
        </p:spPr>
        <p:txBody>
          <a:bodyPr>
            <a:normAutofit/>
          </a:bodyPr>
          <a:lstStyle/>
          <a:p>
            <a:r>
              <a:rPr lang="en-US" altLang="en-US" sz="3300" dirty="0">
                <a:solidFill>
                  <a:srgbClr val="09549B"/>
                </a:solidFill>
              </a:rPr>
              <a:t>Why purchase cyber insurance?</a:t>
            </a:r>
            <a:br>
              <a:rPr lang="en-US" altLang="en-US" dirty="0">
                <a:solidFill>
                  <a:srgbClr val="09549B"/>
                </a:solidFill>
              </a:rPr>
            </a:br>
            <a:endParaRPr lang="en-US" dirty="0"/>
          </a:p>
        </p:txBody>
      </p:sp>
      <p:sp>
        <p:nvSpPr>
          <p:cNvPr id="3" name="Content Placeholder 2">
            <a:extLst>
              <a:ext uri="{FF2B5EF4-FFF2-40B4-BE49-F238E27FC236}">
                <a16:creationId xmlns:a16="http://schemas.microsoft.com/office/drawing/2014/main" id="{053E4B5B-BD93-4FEA-A565-561F20DBF001}"/>
              </a:ext>
            </a:extLst>
          </p:cNvPr>
          <p:cNvSpPr>
            <a:spLocks noGrp="1"/>
          </p:cNvSpPr>
          <p:nvPr>
            <p:ph idx="1"/>
          </p:nvPr>
        </p:nvSpPr>
        <p:spPr>
          <a:xfrm>
            <a:off x="533400" y="1645339"/>
            <a:ext cx="7372350" cy="4617720"/>
          </a:xfrm>
        </p:spPr>
        <p:txBody>
          <a:bodyPr>
            <a:normAutofit/>
          </a:bodyPr>
          <a:lstStyle/>
          <a:p>
            <a:pPr marL="257175" indent="-257175">
              <a:lnSpc>
                <a:spcPct val="150000"/>
              </a:lnSpc>
              <a:spcAft>
                <a:spcPts val="0"/>
              </a:spcAft>
              <a:buFont typeface="Symbol" panose="05050102010706020507" pitchFamily="18" charset="2"/>
              <a:buChar char=""/>
            </a:pPr>
            <a:r>
              <a:rPr lang="en-US" dirty="0">
                <a:solidFill>
                  <a:schemeClr val="tx1"/>
                </a:solidFill>
                <a:latin typeface="Century Gothic" panose="020B0502020202020204" pitchFamily="34" charset="0"/>
                <a:ea typeface="Calibri" panose="020F0502020204030204" pitchFamily="34" charset="0"/>
                <a:cs typeface="Calibri" panose="020F0502020204030204" pitchFamily="34" charset="0"/>
              </a:rPr>
              <a:t>“Pre-assembled” external incident response team including breach coach, I.T./forensics services, ransomware negotiator, public relations</a:t>
            </a:r>
          </a:p>
          <a:p>
            <a:pPr marL="257175" indent="-257175">
              <a:lnSpc>
                <a:spcPct val="150000"/>
              </a:lnSpc>
              <a:spcAft>
                <a:spcPts val="0"/>
              </a:spcAft>
              <a:buFont typeface="Symbol" panose="05050102010706020507" pitchFamily="18" charset="2"/>
              <a:buChar char=""/>
            </a:pPr>
            <a:r>
              <a:rPr lang="en-US" dirty="0">
                <a:solidFill>
                  <a:schemeClr val="tx1"/>
                </a:solidFill>
                <a:latin typeface="Century Gothic" panose="020B0502020202020204" pitchFamily="34" charset="0"/>
                <a:ea typeface="Calibri" panose="020F0502020204030204" pitchFamily="34" charset="0"/>
                <a:cs typeface="Calibri" panose="020F0502020204030204" pitchFamily="34" charset="0"/>
              </a:rPr>
              <a:t>Covers municipal expenses in responding to a cyber incident</a:t>
            </a:r>
          </a:p>
          <a:p>
            <a:pPr marL="257175" indent="-257175">
              <a:lnSpc>
                <a:spcPct val="150000"/>
              </a:lnSpc>
              <a:spcAft>
                <a:spcPts val="0"/>
              </a:spcAft>
              <a:buFont typeface="Symbol" panose="05050102010706020507" pitchFamily="18" charset="2"/>
              <a:buChar char=""/>
            </a:pPr>
            <a:r>
              <a:rPr lang="en-US" dirty="0">
                <a:solidFill>
                  <a:schemeClr val="tx1"/>
                </a:solidFill>
                <a:latin typeface="Century Gothic" panose="020B0502020202020204" pitchFamily="34" charset="0"/>
                <a:ea typeface="Calibri" panose="020F0502020204030204" pitchFamily="34" charset="0"/>
                <a:cs typeface="Calibri" panose="020F0502020204030204" pitchFamily="34" charset="0"/>
              </a:rPr>
              <a:t>Covers third party liability exposures when municipality is alleged to be responsible</a:t>
            </a:r>
          </a:p>
          <a:p>
            <a:pPr marL="257175" indent="-257175">
              <a:lnSpc>
                <a:spcPct val="150000"/>
              </a:lnSpc>
              <a:spcAft>
                <a:spcPts val="0"/>
              </a:spcAft>
              <a:buFont typeface="Symbol" panose="05050102010706020507" pitchFamily="18" charset="2"/>
              <a:buChar char=""/>
            </a:pPr>
            <a:r>
              <a:rPr lang="en-US" dirty="0">
                <a:solidFill>
                  <a:schemeClr val="tx1"/>
                </a:solidFill>
                <a:latin typeface="Century Gothic" panose="020B0502020202020204" pitchFamily="34" charset="0"/>
                <a:ea typeface="Calibri" panose="020F0502020204030204" pitchFamily="34" charset="0"/>
                <a:cs typeface="Calibri" panose="020F0502020204030204" pitchFamily="34" charset="0"/>
              </a:rPr>
              <a:t>Ancillary resources/services including IRP templates, basic employee education, and vendor discounts.  </a:t>
            </a:r>
          </a:p>
          <a:p>
            <a:pPr marL="0" indent="0">
              <a:buNone/>
            </a:pPr>
            <a:endParaRPr lang="en-US" dirty="0"/>
          </a:p>
        </p:txBody>
      </p:sp>
      <p:pic>
        <p:nvPicPr>
          <p:cNvPr id="4" name="Picture 3">
            <a:extLst>
              <a:ext uri="{FF2B5EF4-FFF2-40B4-BE49-F238E27FC236}">
                <a16:creationId xmlns:a16="http://schemas.microsoft.com/office/drawing/2014/main" id="{BA69C55C-5612-6A98-43CF-533E4A6B7DB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2012" y="6490835"/>
            <a:ext cx="447519" cy="227685"/>
          </a:xfrm>
          <a:prstGeom prst="rect">
            <a:avLst/>
          </a:prstGeom>
        </p:spPr>
      </p:pic>
      <p:sp>
        <p:nvSpPr>
          <p:cNvPr id="5" name="Rectangle 4">
            <a:extLst>
              <a:ext uri="{FF2B5EF4-FFF2-40B4-BE49-F238E27FC236}">
                <a16:creationId xmlns:a16="http://schemas.microsoft.com/office/drawing/2014/main" id="{0E3433FC-06BB-C84B-9425-98EBE3435092}"/>
              </a:ext>
            </a:extLst>
          </p:cNvPr>
          <p:cNvSpPr>
            <a:spLocks noChangeArrowheads="1"/>
          </p:cNvSpPr>
          <p:nvPr/>
        </p:nvSpPr>
        <p:spPr bwMode="white">
          <a:xfrm>
            <a:off x="8426968" y="6497462"/>
            <a:ext cx="535991" cy="2811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algn="r" defTabSz="887553"/>
            <a:r>
              <a:rPr lang="en-US" sz="900" dirty="0">
                <a:solidFill>
                  <a:srgbClr val="245397"/>
                </a:solidFill>
                <a:latin typeface="Century Gothic" panose="020B0502020202020204" pitchFamily="34" charset="0"/>
                <a:ea typeface="Arial Unicode MS"/>
                <a:cs typeface="Arial Unicode MS"/>
              </a:rPr>
              <a:t>| 10</a:t>
            </a:r>
          </a:p>
        </p:txBody>
      </p:sp>
    </p:spTree>
    <p:extLst>
      <p:ext uri="{BB962C8B-B14F-4D97-AF65-F5344CB8AC3E}">
        <p14:creationId xmlns:p14="http://schemas.microsoft.com/office/powerpoint/2010/main" val="7069867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4AF3AD-C75B-49C2-B0E8-A76D905E0738}"/>
              </a:ext>
            </a:extLst>
          </p:cNvPr>
          <p:cNvSpPr>
            <a:spLocks noGrp="1"/>
          </p:cNvSpPr>
          <p:nvPr>
            <p:ph type="title"/>
          </p:nvPr>
        </p:nvSpPr>
        <p:spPr>
          <a:xfrm>
            <a:off x="457202" y="428680"/>
            <a:ext cx="8343439" cy="1011807"/>
          </a:xfrm>
        </p:spPr>
        <p:txBody>
          <a:bodyPr anchor="t" anchorCtr="0">
            <a:noAutofit/>
          </a:bodyPr>
          <a:lstStyle/>
          <a:p>
            <a:pPr defTabSz="443777">
              <a:lnSpc>
                <a:spcPct val="100000"/>
              </a:lnSpc>
              <a:spcBef>
                <a:spcPts val="0"/>
              </a:spcBef>
              <a:defRPr/>
            </a:pPr>
            <a:r>
              <a:rPr lang="en-US" sz="2800" b="1" dirty="0">
                <a:solidFill>
                  <a:srgbClr val="09549B"/>
                </a:solidFill>
                <a:ea typeface="+mn-ea"/>
                <a:cs typeface="Calibri Light" panose="020F0302020204030204" pitchFamily="34" charset="0"/>
              </a:rPr>
              <a:t>“</a:t>
            </a:r>
            <a:r>
              <a:rPr lang="en-US" sz="2400" b="1" dirty="0">
                <a:solidFill>
                  <a:srgbClr val="09549B"/>
                </a:solidFill>
                <a:ea typeface="+mn-ea"/>
                <a:cs typeface="Calibri Light" panose="020F0302020204030204" pitchFamily="34" charset="0"/>
              </a:rPr>
              <a:t>Top 10”Cyber Underwriting Focus Areas 2023-24</a:t>
            </a:r>
            <a:endParaRPr lang="en-US" sz="2400" b="1" dirty="0"/>
          </a:p>
        </p:txBody>
      </p:sp>
      <p:sp>
        <p:nvSpPr>
          <p:cNvPr id="5" name="Line 9">
            <a:extLst>
              <a:ext uri="{FF2B5EF4-FFF2-40B4-BE49-F238E27FC236}">
                <a16:creationId xmlns:a16="http://schemas.microsoft.com/office/drawing/2014/main" id="{38F67DC7-7498-4F44-A17E-5A906B6B8CDF}"/>
              </a:ext>
            </a:extLst>
          </p:cNvPr>
          <p:cNvSpPr>
            <a:spLocks noChangeShapeType="1"/>
          </p:cNvSpPr>
          <p:nvPr/>
        </p:nvSpPr>
        <p:spPr bwMode="auto">
          <a:xfrm>
            <a:off x="578226" y="994414"/>
            <a:ext cx="7987553" cy="0"/>
          </a:xfrm>
          <a:prstGeom prst="line">
            <a:avLst/>
          </a:prstGeom>
          <a:noFill/>
          <a:ln w="28575">
            <a:solidFill>
              <a:srgbClr val="D1D3D4"/>
            </a:solidFill>
            <a:round/>
            <a:headEnd/>
            <a:tailEnd/>
          </a:ln>
          <a:extLst>
            <a:ext uri="{909E8E84-426E-40DD-AFC4-6F175D3DCCD1}">
              <a14:hiddenFill xmlns:a14="http://schemas.microsoft.com/office/drawing/2010/main">
                <a:noFill/>
              </a14:hiddenFill>
            </a:ext>
          </a:extLst>
        </p:spPr>
        <p:txBody>
          <a:bodyPr wrap="none" anchor="ctr"/>
          <a:lstStyle/>
          <a:p>
            <a:pPr defTabSz="443777" fontAlgn="auto">
              <a:spcBef>
                <a:spcPts val="0"/>
              </a:spcBef>
              <a:spcAft>
                <a:spcPts val="0"/>
              </a:spcAft>
              <a:defRPr/>
            </a:pPr>
            <a:endParaRPr lang="en-US" sz="1747" dirty="0">
              <a:solidFill>
                <a:srgbClr val="000000"/>
              </a:solidFill>
              <a:latin typeface="Calibri Light" charset="0"/>
              <a:cs typeface="Calibri Regular" charset="0"/>
            </a:endParaRPr>
          </a:p>
        </p:txBody>
      </p:sp>
      <p:pic>
        <p:nvPicPr>
          <p:cNvPr id="1026" name="Picture 2" descr="Diagram&#10;&#10;Description automatically generated with medium confidence">
            <a:extLst>
              <a:ext uri="{FF2B5EF4-FFF2-40B4-BE49-F238E27FC236}">
                <a16:creationId xmlns:a16="http://schemas.microsoft.com/office/drawing/2014/main" id="{EC8E07E3-51B8-7ADA-BD25-ECB3BD6BAE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094" y="1560149"/>
            <a:ext cx="8889654" cy="356357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7706EE67-120D-D054-3598-FFCCD9DA2DE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62012" y="6490835"/>
            <a:ext cx="447519" cy="227685"/>
          </a:xfrm>
          <a:prstGeom prst="rect">
            <a:avLst/>
          </a:prstGeom>
        </p:spPr>
      </p:pic>
      <p:sp>
        <p:nvSpPr>
          <p:cNvPr id="4" name="Rectangle 3">
            <a:extLst>
              <a:ext uri="{FF2B5EF4-FFF2-40B4-BE49-F238E27FC236}">
                <a16:creationId xmlns:a16="http://schemas.microsoft.com/office/drawing/2014/main" id="{EF2D42BB-0EF8-D3D2-183D-D8F2B3FB715F}"/>
              </a:ext>
            </a:extLst>
          </p:cNvPr>
          <p:cNvSpPr>
            <a:spLocks noChangeArrowheads="1"/>
          </p:cNvSpPr>
          <p:nvPr/>
        </p:nvSpPr>
        <p:spPr bwMode="white">
          <a:xfrm>
            <a:off x="8426968" y="6497462"/>
            <a:ext cx="535991" cy="2811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algn="r" defTabSz="887553"/>
            <a:r>
              <a:rPr lang="en-US" sz="900" dirty="0">
                <a:solidFill>
                  <a:srgbClr val="245397"/>
                </a:solidFill>
                <a:latin typeface="Century Gothic" panose="020B0502020202020204" pitchFamily="34" charset="0"/>
                <a:ea typeface="Arial Unicode MS"/>
                <a:cs typeface="Arial Unicode MS"/>
              </a:rPr>
              <a:t>|11</a:t>
            </a:r>
          </a:p>
        </p:txBody>
      </p:sp>
      <p:sp>
        <p:nvSpPr>
          <p:cNvPr id="7" name="TextBox 6">
            <a:extLst>
              <a:ext uri="{FF2B5EF4-FFF2-40B4-BE49-F238E27FC236}">
                <a16:creationId xmlns:a16="http://schemas.microsoft.com/office/drawing/2014/main" id="{11B258A2-FA8C-6E16-6779-653AE7BFCF33}"/>
              </a:ext>
            </a:extLst>
          </p:cNvPr>
          <p:cNvSpPr txBox="1"/>
          <p:nvPr/>
        </p:nvSpPr>
        <p:spPr>
          <a:xfrm>
            <a:off x="1035329" y="5423401"/>
            <a:ext cx="7187184" cy="880369"/>
          </a:xfrm>
          <a:prstGeom prst="rect">
            <a:avLst/>
          </a:prstGeom>
          <a:noFill/>
        </p:spPr>
        <p:txBody>
          <a:bodyPr wrap="square">
            <a:spAutoFit/>
          </a:bodyPr>
          <a:lstStyle/>
          <a:p>
            <a:pPr marL="0" indent="0" algn="ctr">
              <a:lnSpc>
                <a:spcPct val="150000"/>
              </a:lnSpc>
              <a:spcAft>
                <a:spcPts val="0"/>
              </a:spcAft>
              <a:buNone/>
            </a:pPr>
            <a:r>
              <a:rPr lang="en-US" sz="1800" i="1" dirty="0">
                <a:solidFill>
                  <a:srgbClr val="FF0000"/>
                </a:solidFill>
                <a:latin typeface="Calibri" panose="020F0502020204030204" pitchFamily="34" charset="0"/>
                <a:ea typeface="Calibri" panose="020F0502020204030204" pitchFamily="34" charset="0"/>
                <a:cs typeface="Calibri" panose="020F0502020204030204" pitchFamily="34" charset="0"/>
              </a:rPr>
              <a:t>**A good guide to compare against your internal </a:t>
            </a:r>
            <a:r>
              <a:rPr lang="en-US" i="1" dirty="0">
                <a:solidFill>
                  <a:srgbClr val="FF0000"/>
                </a:solidFill>
                <a:latin typeface="Calibri" panose="020F0502020204030204" pitchFamily="34" charset="0"/>
                <a:ea typeface="Calibri" panose="020F0502020204030204" pitchFamily="34" charset="0"/>
                <a:cs typeface="Calibri" panose="020F0502020204030204" pitchFamily="34" charset="0"/>
              </a:rPr>
              <a:t>cyber-security measures</a:t>
            </a:r>
            <a:r>
              <a:rPr lang="en-US" sz="1800" i="1" dirty="0">
                <a:solidFill>
                  <a:srgbClr val="FF0000"/>
                </a:solidFill>
                <a:latin typeface="Calibri" panose="020F0502020204030204" pitchFamily="34" charset="0"/>
                <a:ea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0661898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4AF3AD-C75B-49C2-B0E8-A76D905E0738}"/>
              </a:ext>
            </a:extLst>
          </p:cNvPr>
          <p:cNvSpPr>
            <a:spLocks noGrp="1"/>
          </p:cNvSpPr>
          <p:nvPr>
            <p:ph type="title"/>
          </p:nvPr>
        </p:nvSpPr>
        <p:spPr>
          <a:xfrm>
            <a:off x="457202" y="428680"/>
            <a:ext cx="8343439" cy="1011807"/>
          </a:xfrm>
        </p:spPr>
        <p:txBody>
          <a:bodyPr anchor="t" anchorCtr="0">
            <a:noAutofit/>
          </a:bodyPr>
          <a:lstStyle/>
          <a:p>
            <a:pPr defTabSz="443777">
              <a:lnSpc>
                <a:spcPct val="100000"/>
              </a:lnSpc>
              <a:spcBef>
                <a:spcPts val="0"/>
              </a:spcBef>
              <a:defRPr/>
            </a:pPr>
            <a:r>
              <a:rPr lang="en-US" sz="2800" dirty="0">
                <a:solidFill>
                  <a:srgbClr val="09549B"/>
                </a:solidFill>
                <a:ea typeface="+mn-ea"/>
                <a:cs typeface="Calibri Light" panose="020F0302020204030204" pitchFamily="34" charset="0"/>
              </a:rPr>
              <a:t>Cyber Premium Trends &amp; Why They Matter</a:t>
            </a:r>
            <a:endParaRPr lang="en-US" sz="2800" dirty="0"/>
          </a:p>
        </p:txBody>
      </p:sp>
      <p:sp>
        <p:nvSpPr>
          <p:cNvPr id="5" name="Line 9">
            <a:extLst>
              <a:ext uri="{FF2B5EF4-FFF2-40B4-BE49-F238E27FC236}">
                <a16:creationId xmlns:a16="http://schemas.microsoft.com/office/drawing/2014/main" id="{38F67DC7-7498-4F44-A17E-5A906B6B8CDF}"/>
              </a:ext>
            </a:extLst>
          </p:cNvPr>
          <p:cNvSpPr>
            <a:spLocks noChangeShapeType="1"/>
          </p:cNvSpPr>
          <p:nvPr/>
        </p:nvSpPr>
        <p:spPr bwMode="auto">
          <a:xfrm>
            <a:off x="578226" y="994414"/>
            <a:ext cx="7987553" cy="0"/>
          </a:xfrm>
          <a:prstGeom prst="line">
            <a:avLst/>
          </a:prstGeom>
          <a:noFill/>
          <a:ln w="28575">
            <a:solidFill>
              <a:srgbClr val="D1D3D4"/>
            </a:solidFill>
            <a:round/>
            <a:headEnd/>
            <a:tailEnd/>
          </a:ln>
          <a:extLst>
            <a:ext uri="{909E8E84-426E-40DD-AFC4-6F175D3DCCD1}">
              <a14:hiddenFill xmlns:a14="http://schemas.microsoft.com/office/drawing/2010/main">
                <a:noFill/>
              </a14:hiddenFill>
            </a:ext>
          </a:extLst>
        </p:spPr>
        <p:txBody>
          <a:bodyPr wrap="none" anchor="ctr"/>
          <a:lstStyle/>
          <a:p>
            <a:pPr defTabSz="443777" fontAlgn="auto">
              <a:spcBef>
                <a:spcPts val="0"/>
              </a:spcBef>
              <a:spcAft>
                <a:spcPts val="0"/>
              </a:spcAft>
              <a:defRPr/>
            </a:pPr>
            <a:endParaRPr lang="en-US" sz="1747" dirty="0">
              <a:solidFill>
                <a:srgbClr val="000000"/>
              </a:solidFill>
              <a:latin typeface="Calibri Light" charset="0"/>
              <a:cs typeface="Calibri Regular" charset="0"/>
            </a:endParaRPr>
          </a:p>
        </p:txBody>
      </p:sp>
      <p:pic>
        <p:nvPicPr>
          <p:cNvPr id="4" name="Picture 3">
            <a:extLst>
              <a:ext uri="{FF2B5EF4-FFF2-40B4-BE49-F238E27FC236}">
                <a16:creationId xmlns:a16="http://schemas.microsoft.com/office/drawing/2014/main" id="{F301CFFB-CEA9-8D8D-FEB5-0ABB65131770}"/>
              </a:ext>
            </a:extLst>
          </p:cNvPr>
          <p:cNvPicPr>
            <a:picLocks noChangeAspect="1"/>
          </p:cNvPicPr>
          <p:nvPr/>
        </p:nvPicPr>
        <p:blipFill>
          <a:blip r:embed="rId3"/>
          <a:stretch>
            <a:fillRect/>
          </a:stretch>
        </p:blipFill>
        <p:spPr>
          <a:xfrm>
            <a:off x="288762" y="1452814"/>
            <a:ext cx="7985411" cy="3952375"/>
          </a:xfrm>
          <a:prstGeom prst="rect">
            <a:avLst/>
          </a:prstGeom>
        </p:spPr>
      </p:pic>
      <p:sp>
        <p:nvSpPr>
          <p:cNvPr id="8" name="TextBox 7">
            <a:extLst>
              <a:ext uri="{FF2B5EF4-FFF2-40B4-BE49-F238E27FC236}">
                <a16:creationId xmlns:a16="http://schemas.microsoft.com/office/drawing/2014/main" id="{56BEDF15-5241-64A5-E2D0-B8B47CCD6E0B}"/>
              </a:ext>
            </a:extLst>
          </p:cNvPr>
          <p:cNvSpPr txBox="1"/>
          <p:nvPr/>
        </p:nvSpPr>
        <p:spPr>
          <a:xfrm>
            <a:off x="804320" y="5632754"/>
            <a:ext cx="2791097" cy="230832"/>
          </a:xfrm>
          <a:prstGeom prst="rect">
            <a:avLst/>
          </a:prstGeom>
          <a:noFill/>
        </p:spPr>
        <p:txBody>
          <a:bodyPr wrap="square">
            <a:spAutoFit/>
          </a:bodyPr>
          <a:lstStyle/>
          <a:p>
            <a:pPr algn="just" fontAlgn="auto">
              <a:spcBef>
                <a:spcPts val="0"/>
              </a:spcBef>
              <a:spcAft>
                <a:spcPts val="1200"/>
              </a:spcAft>
            </a:pPr>
            <a:r>
              <a:rPr lang="en-US" sz="900" dirty="0">
                <a:solidFill>
                  <a:srgbClr val="000000"/>
                </a:solidFill>
                <a:latin typeface="Calibri" panose="020F0502020204030204" pitchFamily="34" charset="0"/>
                <a:ea typeface="Times New Roman" panose="02020603050405020304" pitchFamily="18" charset="0"/>
                <a:cs typeface="Calibri" panose="020F0502020204030204" pitchFamily="34" charset="0"/>
              </a:rPr>
              <a:t>Source:  USI Insurance Services</a:t>
            </a:r>
            <a:endParaRPr lang="en-US" sz="900" dirty="0">
              <a:solidFill>
                <a:srgbClr val="000000"/>
              </a:solidFill>
              <a:latin typeface="Calibri" panose="020F0502020204030204" pitchFamily="34" charset="0"/>
              <a:ea typeface="Verdana" panose="020B060403050404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E9BD313B-B263-2122-9DDB-15922A8291C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62012" y="6490835"/>
            <a:ext cx="447519" cy="227685"/>
          </a:xfrm>
          <a:prstGeom prst="rect">
            <a:avLst/>
          </a:prstGeom>
        </p:spPr>
      </p:pic>
      <p:sp>
        <p:nvSpPr>
          <p:cNvPr id="6" name="Rectangle 5">
            <a:extLst>
              <a:ext uri="{FF2B5EF4-FFF2-40B4-BE49-F238E27FC236}">
                <a16:creationId xmlns:a16="http://schemas.microsoft.com/office/drawing/2014/main" id="{403BE879-75B8-BC5B-A789-D619683A6879}"/>
              </a:ext>
            </a:extLst>
          </p:cNvPr>
          <p:cNvSpPr>
            <a:spLocks noChangeArrowheads="1"/>
          </p:cNvSpPr>
          <p:nvPr/>
        </p:nvSpPr>
        <p:spPr bwMode="white">
          <a:xfrm>
            <a:off x="8426968" y="6497462"/>
            <a:ext cx="535991" cy="2811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algn="r" defTabSz="887553"/>
            <a:r>
              <a:rPr lang="en-US" sz="900" dirty="0">
                <a:solidFill>
                  <a:srgbClr val="245397"/>
                </a:solidFill>
                <a:latin typeface="Century Gothic" panose="020B0502020202020204" pitchFamily="34" charset="0"/>
                <a:ea typeface="Arial Unicode MS"/>
                <a:cs typeface="Arial Unicode MS"/>
              </a:rPr>
              <a:t>| 12</a:t>
            </a:r>
          </a:p>
        </p:txBody>
      </p:sp>
    </p:spTree>
    <p:extLst>
      <p:ext uri="{BB962C8B-B14F-4D97-AF65-F5344CB8AC3E}">
        <p14:creationId xmlns:p14="http://schemas.microsoft.com/office/powerpoint/2010/main" val="41536635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F5371-15A7-457F-80FC-EE944F1C1664}"/>
              </a:ext>
            </a:extLst>
          </p:cNvPr>
          <p:cNvSpPr>
            <a:spLocks noGrp="1"/>
          </p:cNvSpPr>
          <p:nvPr>
            <p:ph type="title"/>
          </p:nvPr>
        </p:nvSpPr>
        <p:spPr>
          <a:xfrm>
            <a:off x="923544" y="2423160"/>
            <a:ext cx="8229600" cy="1005840"/>
          </a:xfrm>
        </p:spPr>
        <p:txBody>
          <a:bodyPr>
            <a:normAutofit/>
          </a:bodyPr>
          <a:lstStyle/>
          <a:p>
            <a:r>
              <a:rPr lang="en-US" altLang="en-US" sz="3300" dirty="0">
                <a:solidFill>
                  <a:srgbClr val="09549B"/>
                </a:solidFill>
              </a:rPr>
              <a:t>Other resources and final thoughts</a:t>
            </a:r>
            <a:endParaRPr lang="en-US" dirty="0"/>
          </a:p>
        </p:txBody>
      </p:sp>
      <p:pic>
        <p:nvPicPr>
          <p:cNvPr id="4" name="Picture 3">
            <a:extLst>
              <a:ext uri="{FF2B5EF4-FFF2-40B4-BE49-F238E27FC236}">
                <a16:creationId xmlns:a16="http://schemas.microsoft.com/office/drawing/2014/main" id="{BA69C55C-5612-6A98-43CF-533E4A6B7DB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2012" y="6490835"/>
            <a:ext cx="447519" cy="227685"/>
          </a:xfrm>
          <a:prstGeom prst="rect">
            <a:avLst/>
          </a:prstGeom>
        </p:spPr>
      </p:pic>
      <p:sp>
        <p:nvSpPr>
          <p:cNvPr id="5" name="Rectangle 4">
            <a:extLst>
              <a:ext uri="{FF2B5EF4-FFF2-40B4-BE49-F238E27FC236}">
                <a16:creationId xmlns:a16="http://schemas.microsoft.com/office/drawing/2014/main" id="{0E3433FC-06BB-C84B-9425-98EBE3435092}"/>
              </a:ext>
            </a:extLst>
          </p:cNvPr>
          <p:cNvSpPr>
            <a:spLocks noChangeArrowheads="1"/>
          </p:cNvSpPr>
          <p:nvPr/>
        </p:nvSpPr>
        <p:spPr bwMode="white">
          <a:xfrm>
            <a:off x="8426968" y="6497462"/>
            <a:ext cx="535991" cy="2811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algn="r" defTabSz="887553"/>
            <a:r>
              <a:rPr lang="en-US" sz="900" dirty="0">
                <a:solidFill>
                  <a:srgbClr val="245397"/>
                </a:solidFill>
                <a:latin typeface="Century Gothic" panose="020B0502020202020204" pitchFamily="34" charset="0"/>
                <a:ea typeface="Arial Unicode MS"/>
                <a:cs typeface="Arial Unicode MS"/>
              </a:rPr>
              <a:t>| 13</a:t>
            </a:r>
          </a:p>
        </p:txBody>
      </p:sp>
    </p:spTree>
    <p:extLst>
      <p:ext uri="{BB962C8B-B14F-4D97-AF65-F5344CB8AC3E}">
        <p14:creationId xmlns:p14="http://schemas.microsoft.com/office/powerpoint/2010/main" val="16029675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8CE58A3-3F8D-E18D-6C1E-AC677AE9A333}"/>
              </a:ext>
            </a:extLst>
          </p:cNvPr>
          <p:cNvSpPr txBox="1">
            <a:spLocks/>
          </p:cNvSpPr>
          <p:nvPr/>
        </p:nvSpPr>
        <p:spPr bwMode="auto">
          <a:xfrm>
            <a:off x="723900" y="1672431"/>
            <a:ext cx="7696200" cy="14747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1" fontAlgn="base" hangingPunct="1">
              <a:lnSpc>
                <a:spcPct val="105000"/>
              </a:lnSpc>
              <a:spcBef>
                <a:spcPct val="0"/>
              </a:spcBef>
              <a:spcAft>
                <a:spcPct val="0"/>
              </a:spcAft>
              <a:defRPr lang="en-US" sz="3000" b="0" i="0" kern="1200" dirty="0">
                <a:solidFill>
                  <a:srgbClr val="00529B"/>
                </a:solidFill>
                <a:latin typeface="Century Gothic" panose="020B0502020202020204" pitchFamily="34" charset="0"/>
                <a:ea typeface="+mj-ea"/>
                <a:cs typeface="+mj-cs"/>
              </a:defRPr>
            </a:lvl1pPr>
            <a:lvl2pPr algn="l" rtl="0" eaLnBrk="1" fontAlgn="base" hangingPunct="1">
              <a:lnSpc>
                <a:spcPct val="105000"/>
              </a:lnSpc>
              <a:spcBef>
                <a:spcPct val="0"/>
              </a:spcBef>
              <a:spcAft>
                <a:spcPct val="0"/>
              </a:spcAft>
              <a:defRPr sz="3000">
                <a:solidFill>
                  <a:schemeClr val="bg2"/>
                </a:solidFill>
                <a:latin typeface="Georgia" pitchFamily="18" charset="0"/>
              </a:defRPr>
            </a:lvl2pPr>
            <a:lvl3pPr algn="l" rtl="0" eaLnBrk="1" fontAlgn="base" hangingPunct="1">
              <a:lnSpc>
                <a:spcPct val="105000"/>
              </a:lnSpc>
              <a:spcBef>
                <a:spcPct val="0"/>
              </a:spcBef>
              <a:spcAft>
                <a:spcPct val="0"/>
              </a:spcAft>
              <a:defRPr sz="3000">
                <a:solidFill>
                  <a:schemeClr val="bg2"/>
                </a:solidFill>
                <a:latin typeface="Georgia" pitchFamily="18" charset="0"/>
              </a:defRPr>
            </a:lvl3pPr>
            <a:lvl4pPr algn="l" rtl="0" eaLnBrk="1" fontAlgn="base" hangingPunct="1">
              <a:lnSpc>
                <a:spcPct val="105000"/>
              </a:lnSpc>
              <a:spcBef>
                <a:spcPct val="0"/>
              </a:spcBef>
              <a:spcAft>
                <a:spcPct val="0"/>
              </a:spcAft>
              <a:defRPr sz="3000">
                <a:solidFill>
                  <a:schemeClr val="bg2"/>
                </a:solidFill>
                <a:latin typeface="Georgia" pitchFamily="18" charset="0"/>
              </a:defRPr>
            </a:lvl4pPr>
            <a:lvl5pPr algn="l" rtl="0" eaLnBrk="1" fontAlgn="base" hangingPunct="1">
              <a:lnSpc>
                <a:spcPct val="105000"/>
              </a:lnSpc>
              <a:spcBef>
                <a:spcPct val="0"/>
              </a:spcBef>
              <a:spcAft>
                <a:spcPct val="0"/>
              </a:spcAft>
              <a:defRPr sz="3000">
                <a:solidFill>
                  <a:schemeClr val="bg2"/>
                </a:solidFill>
                <a:latin typeface="Georgia" pitchFamily="18" charset="0"/>
              </a:defRPr>
            </a:lvl5pPr>
            <a:lvl6pPr marL="457200" algn="l" rtl="0" eaLnBrk="1" fontAlgn="base" hangingPunct="1">
              <a:lnSpc>
                <a:spcPct val="105000"/>
              </a:lnSpc>
              <a:spcBef>
                <a:spcPct val="0"/>
              </a:spcBef>
              <a:spcAft>
                <a:spcPct val="0"/>
              </a:spcAft>
              <a:defRPr sz="3200">
                <a:solidFill>
                  <a:schemeClr val="tx2"/>
                </a:solidFill>
                <a:latin typeface="Georgia" pitchFamily="18" charset="0"/>
              </a:defRPr>
            </a:lvl6pPr>
            <a:lvl7pPr marL="914400" algn="l" rtl="0" eaLnBrk="1" fontAlgn="base" hangingPunct="1">
              <a:lnSpc>
                <a:spcPct val="105000"/>
              </a:lnSpc>
              <a:spcBef>
                <a:spcPct val="0"/>
              </a:spcBef>
              <a:spcAft>
                <a:spcPct val="0"/>
              </a:spcAft>
              <a:defRPr sz="3200">
                <a:solidFill>
                  <a:schemeClr val="tx2"/>
                </a:solidFill>
                <a:latin typeface="Georgia" pitchFamily="18" charset="0"/>
              </a:defRPr>
            </a:lvl7pPr>
            <a:lvl8pPr marL="1371600" algn="l" rtl="0" eaLnBrk="1" fontAlgn="base" hangingPunct="1">
              <a:lnSpc>
                <a:spcPct val="105000"/>
              </a:lnSpc>
              <a:spcBef>
                <a:spcPct val="0"/>
              </a:spcBef>
              <a:spcAft>
                <a:spcPct val="0"/>
              </a:spcAft>
              <a:defRPr sz="3200">
                <a:solidFill>
                  <a:schemeClr val="tx2"/>
                </a:solidFill>
                <a:latin typeface="Georgia" pitchFamily="18" charset="0"/>
              </a:defRPr>
            </a:lvl8pPr>
            <a:lvl9pPr marL="1828800" algn="l" rtl="0" eaLnBrk="1" fontAlgn="base" hangingPunct="1">
              <a:lnSpc>
                <a:spcPct val="105000"/>
              </a:lnSpc>
              <a:spcBef>
                <a:spcPct val="0"/>
              </a:spcBef>
              <a:spcAft>
                <a:spcPct val="0"/>
              </a:spcAft>
              <a:defRPr sz="3200">
                <a:solidFill>
                  <a:schemeClr val="tx2"/>
                </a:solidFill>
                <a:latin typeface="Georgia" pitchFamily="18" charset="0"/>
              </a:defRPr>
            </a:lvl9pPr>
          </a:lstStyle>
          <a:p>
            <a:pPr algn="ctr">
              <a:buClr>
                <a:srgbClr val="003896"/>
              </a:buClr>
              <a:tabLst>
                <a:tab pos="260350" algn="l"/>
              </a:tabLst>
            </a:pPr>
            <a:r>
              <a:rPr lang="en-US" altLang="en-US" dirty="0">
                <a:solidFill>
                  <a:srgbClr val="09549B"/>
                </a:solidFill>
                <a:sym typeface="Wingdings" panose="05000000000000000000" pitchFamily="2" charset="2"/>
              </a:rPr>
              <a:t>Questions?</a:t>
            </a:r>
          </a:p>
          <a:p>
            <a:pPr algn="ctr">
              <a:buClr>
                <a:srgbClr val="003896"/>
              </a:buClr>
              <a:tabLst>
                <a:tab pos="260350" algn="l"/>
              </a:tabLst>
            </a:pPr>
            <a:endParaRPr lang="en-US" altLang="en-US" dirty="0">
              <a:solidFill>
                <a:srgbClr val="09549B"/>
              </a:solidFill>
              <a:sym typeface="Wingdings" panose="05000000000000000000" pitchFamily="2" charset="2"/>
            </a:endParaRPr>
          </a:p>
          <a:p>
            <a:pPr algn="ctr">
              <a:buClr>
                <a:srgbClr val="003896"/>
              </a:buClr>
              <a:tabLst>
                <a:tab pos="260350" algn="l"/>
              </a:tabLst>
            </a:pPr>
            <a:endParaRPr lang="en-US" altLang="en-US" dirty="0">
              <a:solidFill>
                <a:srgbClr val="09549B"/>
              </a:solidFill>
              <a:sym typeface="Wingdings" panose="05000000000000000000" pitchFamily="2" charset="2"/>
            </a:endParaRPr>
          </a:p>
          <a:p>
            <a:pPr algn="ctr">
              <a:buClr>
                <a:srgbClr val="003896"/>
              </a:buClr>
              <a:tabLst>
                <a:tab pos="260350" algn="l"/>
              </a:tabLst>
            </a:pPr>
            <a:r>
              <a:rPr lang="en-US" altLang="en-US" dirty="0">
                <a:solidFill>
                  <a:srgbClr val="09549B"/>
                </a:solidFill>
                <a:sym typeface="Wingdings" panose="05000000000000000000" pitchFamily="2" charset="2"/>
              </a:rPr>
              <a:t>Thank You from </a:t>
            </a:r>
            <a:br>
              <a:rPr lang="en-US" altLang="en-US" dirty="0">
                <a:solidFill>
                  <a:srgbClr val="09549B"/>
                </a:solidFill>
                <a:sym typeface="Wingdings" panose="05000000000000000000" pitchFamily="2" charset="2"/>
              </a:rPr>
            </a:br>
            <a:r>
              <a:rPr lang="en-US" altLang="en-US" dirty="0">
                <a:solidFill>
                  <a:srgbClr val="09549B"/>
                </a:solidFill>
                <a:sym typeface="Wingdings" panose="05000000000000000000" pitchFamily="2" charset="2"/>
              </a:rPr>
              <a:t>USI Insurance Services!</a:t>
            </a:r>
          </a:p>
          <a:p>
            <a:pPr algn="ctr">
              <a:buClr>
                <a:srgbClr val="003896"/>
              </a:buClr>
              <a:tabLst>
                <a:tab pos="260350" algn="l"/>
              </a:tabLst>
            </a:pPr>
            <a:endParaRPr lang="en-US" altLang="en-US" dirty="0">
              <a:solidFill>
                <a:srgbClr val="09549B"/>
              </a:solidFill>
              <a:sym typeface="Wingdings" panose="05000000000000000000" pitchFamily="2" charset="2"/>
            </a:endParaRPr>
          </a:p>
          <a:p>
            <a:pPr algn="ctr">
              <a:buClr>
                <a:srgbClr val="003896"/>
              </a:buClr>
              <a:tabLst>
                <a:tab pos="260350" algn="l"/>
              </a:tabLst>
            </a:pPr>
            <a:r>
              <a:rPr lang="en-US" altLang="en-US" sz="1400" dirty="0">
                <a:solidFill>
                  <a:srgbClr val="09549B"/>
                </a:solidFill>
                <a:sym typeface="Wingdings" panose="05000000000000000000" pitchFamily="2" charset="2"/>
              </a:rPr>
              <a:t>Christopher Wardrop, CIC, CRM, SVP</a:t>
            </a:r>
          </a:p>
          <a:p>
            <a:pPr algn="ctr">
              <a:buClr>
                <a:srgbClr val="003896"/>
              </a:buClr>
              <a:tabLst>
                <a:tab pos="260350" algn="l"/>
              </a:tabLst>
            </a:pPr>
            <a:r>
              <a:rPr lang="en-US" altLang="en-US" sz="1400" dirty="0">
                <a:solidFill>
                  <a:srgbClr val="09549B"/>
                </a:solidFill>
                <a:sym typeface="Wingdings" panose="05000000000000000000" pitchFamily="2" charset="2"/>
                <a:hlinkClick r:id="rId4"/>
              </a:rPr>
              <a:t>Christopher.wardrop@usi.com</a:t>
            </a:r>
            <a:endParaRPr lang="en-US" altLang="en-US" sz="1400" dirty="0">
              <a:solidFill>
                <a:srgbClr val="09549B"/>
              </a:solidFill>
              <a:sym typeface="Wingdings" panose="05000000000000000000" pitchFamily="2" charset="2"/>
            </a:endParaRPr>
          </a:p>
          <a:p>
            <a:pPr algn="ctr">
              <a:buClr>
                <a:srgbClr val="003896"/>
              </a:buClr>
              <a:tabLst>
                <a:tab pos="260350" algn="l"/>
              </a:tabLst>
            </a:pPr>
            <a:r>
              <a:rPr lang="en-US" altLang="en-US" sz="1400" dirty="0">
                <a:solidFill>
                  <a:srgbClr val="09549B"/>
                </a:solidFill>
                <a:sym typeface="Wingdings" panose="05000000000000000000" pitchFamily="2" charset="2"/>
              </a:rPr>
              <a:t>860-614-4051</a:t>
            </a:r>
            <a:endParaRPr lang="en-US" altLang="en-US" sz="1400" dirty="0">
              <a:solidFill>
                <a:srgbClr val="09549B"/>
              </a:solidFill>
            </a:endParaRPr>
          </a:p>
        </p:txBody>
      </p:sp>
      <p:pic>
        <p:nvPicPr>
          <p:cNvPr id="2" name="Picture 1">
            <a:extLst>
              <a:ext uri="{FF2B5EF4-FFF2-40B4-BE49-F238E27FC236}">
                <a16:creationId xmlns:a16="http://schemas.microsoft.com/office/drawing/2014/main" id="{7B1000C9-AB02-3922-EF63-57C509CB188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62012" y="6490835"/>
            <a:ext cx="447519" cy="227685"/>
          </a:xfrm>
          <a:prstGeom prst="rect">
            <a:avLst/>
          </a:prstGeom>
        </p:spPr>
      </p:pic>
      <p:sp>
        <p:nvSpPr>
          <p:cNvPr id="4" name="Rectangle 3">
            <a:extLst>
              <a:ext uri="{FF2B5EF4-FFF2-40B4-BE49-F238E27FC236}">
                <a16:creationId xmlns:a16="http://schemas.microsoft.com/office/drawing/2014/main" id="{9444CBF5-0813-1FA8-DBF7-30242B0D29B9}"/>
              </a:ext>
            </a:extLst>
          </p:cNvPr>
          <p:cNvSpPr>
            <a:spLocks noChangeArrowheads="1"/>
          </p:cNvSpPr>
          <p:nvPr/>
        </p:nvSpPr>
        <p:spPr bwMode="white">
          <a:xfrm>
            <a:off x="8426968" y="6497462"/>
            <a:ext cx="535991" cy="2811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algn="r" defTabSz="887553"/>
            <a:r>
              <a:rPr lang="en-US" sz="900" dirty="0">
                <a:solidFill>
                  <a:srgbClr val="245397"/>
                </a:solidFill>
                <a:latin typeface="Century Gothic" panose="020B0502020202020204" pitchFamily="34" charset="0"/>
                <a:ea typeface="Arial Unicode MS"/>
                <a:cs typeface="Arial Unicode MS"/>
              </a:rPr>
              <a:t>| 14</a:t>
            </a:r>
          </a:p>
        </p:txBody>
      </p:sp>
    </p:spTree>
    <p:custDataLst>
      <p:tags r:id="rId1"/>
    </p:custDataLst>
    <p:extLst>
      <p:ext uri="{BB962C8B-B14F-4D97-AF65-F5344CB8AC3E}">
        <p14:creationId xmlns:p14="http://schemas.microsoft.com/office/powerpoint/2010/main" val="4030550985"/>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59A51FE-06A7-4070-BB1E-9F45AEA31A80}"/>
              </a:ext>
            </a:extLst>
          </p:cNvPr>
          <p:cNvSpPr>
            <a:spLocks noGrp="1"/>
          </p:cNvSpPr>
          <p:nvPr>
            <p:ph type="title"/>
          </p:nvPr>
        </p:nvSpPr>
        <p:spPr/>
        <p:txBody>
          <a:bodyPr>
            <a:noAutofit/>
          </a:bodyPr>
          <a:lstStyle/>
          <a:p>
            <a:r>
              <a:rPr lang="en-US" sz="2800" b="1" dirty="0">
                <a:latin typeface="Century Gothic"/>
              </a:rPr>
              <a:t>Introduction to USI and our Public Entity Practice</a:t>
            </a:r>
            <a:endParaRPr lang="en-US" sz="2800" b="1" dirty="0"/>
          </a:p>
        </p:txBody>
      </p:sp>
      <p:grpSp>
        <p:nvGrpSpPr>
          <p:cNvPr id="5" name="Group 4">
            <a:extLst>
              <a:ext uri="{FF2B5EF4-FFF2-40B4-BE49-F238E27FC236}">
                <a16:creationId xmlns:a16="http://schemas.microsoft.com/office/drawing/2014/main" id="{26DA3A77-DA25-41E9-AFC3-F9B0075F7F4D}"/>
              </a:ext>
            </a:extLst>
          </p:cNvPr>
          <p:cNvGrpSpPr/>
          <p:nvPr/>
        </p:nvGrpSpPr>
        <p:grpSpPr>
          <a:xfrm>
            <a:off x="5559303" y="2292001"/>
            <a:ext cx="539606" cy="539606"/>
            <a:chOff x="5543545" y="1973766"/>
            <a:chExt cx="719475" cy="719475"/>
          </a:xfrm>
        </p:grpSpPr>
        <p:sp>
          <p:nvSpPr>
            <p:cNvPr id="6" name="Oval 5">
              <a:extLst>
                <a:ext uri="{FF2B5EF4-FFF2-40B4-BE49-F238E27FC236}">
                  <a16:creationId xmlns:a16="http://schemas.microsoft.com/office/drawing/2014/main" id="{CEB4109C-07EA-4FFA-91EE-703F275CDF83}"/>
                </a:ext>
              </a:extLst>
            </p:cNvPr>
            <p:cNvSpPr/>
            <p:nvPr/>
          </p:nvSpPr>
          <p:spPr>
            <a:xfrm>
              <a:off x="5543545" y="1973766"/>
              <a:ext cx="719475" cy="719475"/>
            </a:xfrm>
            <a:prstGeom prst="ellipse">
              <a:avLst/>
            </a:prstGeom>
            <a:solidFill>
              <a:srgbClr val="FFFFFF"/>
            </a:solidFill>
            <a:ln w="12700" cap="flat" cmpd="sng" algn="ctr">
              <a:solidFill>
                <a:srgbClr val="00529B"/>
              </a:solidFill>
              <a:prstDash val="solid"/>
              <a:miter lim="800000"/>
            </a:ln>
            <a:effectLst>
              <a:outerShdw blurRad="127000" dist="63500" dir="2700000" algn="tl" rotWithShape="0">
                <a:prstClr val="black">
                  <a:alpha val="40000"/>
                </a:prstClr>
              </a:outerShdw>
            </a:effectLst>
          </p:spPr>
          <p:txBody>
            <a:bodyPr rtlCol="0" anchor="ctr"/>
            <a:lstStyle/>
            <a:p>
              <a:pPr algn="ctr" defTabSz="342900" fontAlgn="auto">
                <a:spcBef>
                  <a:spcPts val="0"/>
                </a:spcBef>
                <a:spcAft>
                  <a:spcPts val="0"/>
                </a:spcAft>
                <a:defRPr/>
              </a:pPr>
              <a:endParaRPr lang="en-US" sz="1350" kern="0" dirty="0">
                <a:solidFill>
                  <a:srgbClr val="FFFFFF"/>
                </a:solidFill>
                <a:latin typeface="Calibri Light"/>
                <a:cs typeface="+mn-cs"/>
              </a:endParaRPr>
            </a:p>
          </p:txBody>
        </p:sp>
        <p:pic>
          <p:nvPicPr>
            <p:cNvPr id="7" name="Picture 6" descr="City with solid fill">
              <a:extLst>
                <a:ext uri="{FF2B5EF4-FFF2-40B4-BE49-F238E27FC236}">
                  <a16:creationId xmlns:a16="http://schemas.microsoft.com/office/drawing/2014/main" id="{257B0416-7DD5-4D5A-A258-1924A448E4A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5671237" y="2100462"/>
              <a:ext cx="453989" cy="453989"/>
            </a:xfrm>
            <a:prstGeom prst="rect">
              <a:avLst/>
            </a:prstGeom>
          </p:spPr>
        </p:pic>
      </p:grpSp>
      <p:grpSp>
        <p:nvGrpSpPr>
          <p:cNvPr id="8" name="Group 7">
            <a:extLst>
              <a:ext uri="{FF2B5EF4-FFF2-40B4-BE49-F238E27FC236}">
                <a16:creationId xmlns:a16="http://schemas.microsoft.com/office/drawing/2014/main" id="{49A7EE19-A554-421A-8A78-F6D7338F9CC2}"/>
              </a:ext>
            </a:extLst>
          </p:cNvPr>
          <p:cNvGrpSpPr/>
          <p:nvPr/>
        </p:nvGrpSpPr>
        <p:grpSpPr>
          <a:xfrm>
            <a:off x="5559303" y="3041735"/>
            <a:ext cx="539606" cy="539606"/>
            <a:chOff x="5543545" y="2943922"/>
            <a:chExt cx="719475" cy="719475"/>
          </a:xfrm>
        </p:grpSpPr>
        <p:sp>
          <p:nvSpPr>
            <p:cNvPr id="9" name="Oval 8">
              <a:extLst>
                <a:ext uri="{FF2B5EF4-FFF2-40B4-BE49-F238E27FC236}">
                  <a16:creationId xmlns:a16="http://schemas.microsoft.com/office/drawing/2014/main" id="{A14573B8-A9A9-4F25-84B2-EF96478911AD}"/>
                </a:ext>
              </a:extLst>
            </p:cNvPr>
            <p:cNvSpPr/>
            <p:nvPr/>
          </p:nvSpPr>
          <p:spPr>
            <a:xfrm>
              <a:off x="5543545" y="2943922"/>
              <a:ext cx="719475" cy="719475"/>
            </a:xfrm>
            <a:prstGeom prst="ellipse">
              <a:avLst/>
            </a:prstGeom>
            <a:solidFill>
              <a:srgbClr val="FFFFFF"/>
            </a:solidFill>
            <a:ln w="12700" cap="flat" cmpd="sng" algn="ctr">
              <a:solidFill>
                <a:srgbClr val="00529B"/>
              </a:solidFill>
              <a:prstDash val="solid"/>
              <a:miter lim="800000"/>
            </a:ln>
            <a:effectLst>
              <a:outerShdw blurRad="127000" dist="63500" dir="2700000" algn="tl" rotWithShape="0">
                <a:prstClr val="black">
                  <a:alpha val="40000"/>
                </a:prstClr>
              </a:outerShdw>
            </a:effectLst>
          </p:spPr>
          <p:txBody>
            <a:bodyPr rtlCol="0" anchor="ctr"/>
            <a:lstStyle/>
            <a:p>
              <a:pPr algn="ctr" defTabSz="342900" fontAlgn="auto">
                <a:spcBef>
                  <a:spcPts val="0"/>
                </a:spcBef>
                <a:spcAft>
                  <a:spcPts val="0"/>
                </a:spcAft>
                <a:defRPr/>
              </a:pPr>
              <a:endParaRPr lang="en-US" sz="1350" kern="0" dirty="0">
                <a:solidFill>
                  <a:srgbClr val="FFFFFF"/>
                </a:solidFill>
                <a:latin typeface="Calibri Light"/>
                <a:cs typeface="+mn-cs"/>
              </a:endParaRPr>
            </a:p>
          </p:txBody>
        </p:sp>
        <p:pic>
          <p:nvPicPr>
            <p:cNvPr id="10" name="Picture 9" descr="Hospital with solid fill">
              <a:extLst>
                <a:ext uri="{FF2B5EF4-FFF2-40B4-BE49-F238E27FC236}">
                  <a16:creationId xmlns:a16="http://schemas.microsoft.com/office/drawing/2014/main" id="{5590DBE5-F9D4-4512-982D-AA95C6DAEDE5}"/>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5688833" y="3075344"/>
              <a:ext cx="427995" cy="427995"/>
            </a:xfrm>
            <a:prstGeom prst="rect">
              <a:avLst/>
            </a:prstGeom>
          </p:spPr>
        </p:pic>
      </p:grpSp>
      <p:grpSp>
        <p:nvGrpSpPr>
          <p:cNvPr id="11" name="Group 10">
            <a:extLst>
              <a:ext uri="{FF2B5EF4-FFF2-40B4-BE49-F238E27FC236}">
                <a16:creationId xmlns:a16="http://schemas.microsoft.com/office/drawing/2014/main" id="{12A0E3E3-8DF6-4592-AABC-9B69B27DE394}"/>
              </a:ext>
            </a:extLst>
          </p:cNvPr>
          <p:cNvGrpSpPr/>
          <p:nvPr/>
        </p:nvGrpSpPr>
        <p:grpSpPr>
          <a:xfrm>
            <a:off x="5559303" y="3869242"/>
            <a:ext cx="539606" cy="539606"/>
            <a:chOff x="5543545" y="3880625"/>
            <a:chExt cx="719475" cy="719475"/>
          </a:xfrm>
        </p:grpSpPr>
        <p:sp>
          <p:nvSpPr>
            <p:cNvPr id="12" name="Oval 11">
              <a:extLst>
                <a:ext uri="{FF2B5EF4-FFF2-40B4-BE49-F238E27FC236}">
                  <a16:creationId xmlns:a16="http://schemas.microsoft.com/office/drawing/2014/main" id="{7647FA36-C965-475B-A98F-E8F40732492E}"/>
                </a:ext>
              </a:extLst>
            </p:cNvPr>
            <p:cNvSpPr/>
            <p:nvPr/>
          </p:nvSpPr>
          <p:spPr>
            <a:xfrm>
              <a:off x="5543545" y="3880625"/>
              <a:ext cx="719475" cy="719475"/>
            </a:xfrm>
            <a:prstGeom prst="ellipse">
              <a:avLst/>
            </a:prstGeom>
            <a:solidFill>
              <a:srgbClr val="FFFFFF"/>
            </a:solidFill>
            <a:ln w="12700" cap="flat" cmpd="sng" algn="ctr">
              <a:solidFill>
                <a:srgbClr val="00529B"/>
              </a:solidFill>
              <a:prstDash val="solid"/>
              <a:miter lim="800000"/>
            </a:ln>
            <a:effectLst>
              <a:outerShdw blurRad="127000" dist="63500" dir="2700000" algn="tl" rotWithShape="0">
                <a:prstClr val="black">
                  <a:alpha val="40000"/>
                </a:prstClr>
              </a:outerShdw>
            </a:effectLst>
          </p:spPr>
          <p:txBody>
            <a:bodyPr rtlCol="0" anchor="ctr"/>
            <a:lstStyle/>
            <a:p>
              <a:pPr algn="ctr" defTabSz="342900" fontAlgn="auto">
                <a:spcBef>
                  <a:spcPts val="0"/>
                </a:spcBef>
                <a:spcAft>
                  <a:spcPts val="0"/>
                </a:spcAft>
                <a:defRPr/>
              </a:pPr>
              <a:endParaRPr lang="en-US" sz="1350" kern="0" dirty="0">
                <a:solidFill>
                  <a:srgbClr val="FFFFFF"/>
                </a:solidFill>
                <a:latin typeface="Calibri Light"/>
                <a:cs typeface="+mn-cs"/>
              </a:endParaRPr>
            </a:p>
          </p:txBody>
        </p:sp>
        <p:pic>
          <p:nvPicPr>
            <p:cNvPr id="13" name="Picture 12" descr="Bus with solid fill">
              <a:extLst>
                <a:ext uri="{FF2B5EF4-FFF2-40B4-BE49-F238E27FC236}">
                  <a16:creationId xmlns:a16="http://schemas.microsoft.com/office/drawing/2014/main" id="{49C218C0-0D2A-4F6B-BAE9-65ADDBCE666C}"/>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5667990" y="4020820"/>
              <a:ext cx="474832" cy="474832"/>
            </a:xfrm>
            <a:prstGeom prst="rect">
              <a:avLst/>
            </a:prstGeom>
          </p:spPr>
        </p:pic>
      </p:grpSp>
      <p:grpSp>
        <p:nvGrpSpPr>
          <p:cNvPr id="14" name="Group 13">
            <a:extLst>
              <a:ext uri="{FF2B5EF4-FFF2-40B4-BE49-F238E27FC236}">
                <a16:creationId xmlns:a16="http://schemas.microsoft.com/office/drawing/2014/main" id="{6F8C3E23-4FD3-4B30-99C1-BAE3373B2818}"/>
              </a:ext>
            </a:extLst>
          </p:cNvPr>
          <p:cNvGrpSpPr/>
          <p:nvPr/>
        </p:nvGrpSpPr>
        <p:grpSpPr>
          <a:xfrm>
            <a:off x="5559303" y="4618975"/>
            <a:ext cx="539606" cy="539606"/>
            <a:chOff x="5543545" y="4850781"/>
            <a:chExt cx="719475" cy="719475"/>
          </a:xfrm>
        </p:grpSpPr>
        <p:sp>
          <p:nvSpPr>
            <p:cNvPr id="15" name="Oval 14">
              <a:extLst>
                <a:ext uri="{FF2B5EF4-FFF2-40B4-BE49-F238E27FC236}">
                  <a16:creationId xmlns:a16="http://schemas.microsoft.com/office/drawing/2014/main" id="{044A93DD-F3AD-44B7-A15B-91FFD59C5998}"/>
                </a:ext>
              </a:extLst>
            </p:cNvPr>
            <p:cNvSpPr/>
            <p:nvPr/>
          </p:nvSpPr>
          <p:spPr>
            <a:xfrm>
              <a:off x="5543545" y="4850781"/>
              <a:ext cx="719475" cy="719475"/>
            </a:xfrm>
            <a:prstGeom prst="ellipse">
              <a:avLst/>
            </a:prstGeom>
            <a:solidFill>
              <a:srgbClr val="FFFFFF"/>
            </a:solidFill>
            <a:ln w="12700" cap="flat" cmpd="sng" algn="ctr">
              <a:solidFill>
                <a:srgbClr val="00529B"/>
              </a:solidFill>
              <a:prstDash val="solid"/>
              <a:miter lim="800000"/>
            </a:ln>
            <a:effectLst>
              <a:outerShdw blurRad="127000" dist="63500" dir="2700000" algn="tl" rotWithShape="0">
                <a:prstClr val="black">
                  <a:alpha val="40000"/>
                </a:prstClr>
              </a:outerShdw>
            </a:effectLst>
          </p:spPr>
          <p:txBody>
            <a:bodyPr rtlCol="0" anchor="ctr"/>
            <a:lstStyle/>
            <a:p>
              <a:pPr algn="ctr" defTabSz="342900" fontAlgn="auto">
                <a:spcBef>
                  <a:spcPts val="0"/>
                </a:spcBef>
                <a:spcAft>
                  <a:spcPts val="0"/>
                </a:spcAft>
                <a:defRPr/>
              </a:pPr>
              <a:endParaRPr lang="en-US" sz="1350" kern="0" dirty="0">
                <a:solidFill>
                  <a:srgbClr val="FFFFFF"/>
                </a:solidFill>
                <a:latin typeface="Calibri Light"/>
                <a:cs typeface="+mn-cs"/>
              </a:endParaRPr>
            </a:p>
          </p:txBody>
        </p:sp>
        <p:pic>
          <p:nvPicPr>
            <p:cNvPr id="16" name="Picture 15" descr="Home with solid fill">
              <a:extLst>
                <a:ext uri="{FF2B5EF4-FFF2-40B4-BE49-F238E27FC236}">
                  <a16:creationId xmlns:a16="http://schemas.microsoft.com/office/drawing/2014/main" id="{25AA6616-F6B9-4F3F-A807-CE529673E5D5}"/>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5695159" y="4958919"/>
              <a:ext cx="430067" cy="430067"/>
            </a:xfrm>
            <a:prstGeom prst="rect">
              <a:avLst/>
            </a:prstGeom>
          </p:spPr>
        </p:pic>
      </p:grpSp>
      <p:sp>
        <p:nvSpPr>
          <p:cNvPr id="17" name="Oval 16">
            <a:extLst>
              <a:ext uri="{FF2B5EF4-FFF2-40B4-BE49-F238E27FC236}">
                <a16:creationId xmlns:a16="http://schemas.microsoft.com/office/drawing/2014/main" id="{75EB1ED2-0123-4B0A-BF30-140CB7136EFE}"/>
              </a:ext>
            </a:extLst>
          </p:cNvPr>
          <p:cNvSpPr/>
          <p:nvPr/>
        </p:nvSpPr>
        <p:spPr>
          <a:xfrm>
            <a:off x="3295475" y="2896457"/>
            <a:ext cx="1677097" cy="1680756"/>
          </a:xfrm>
          <a:prstGeom prst="ellipse">
            <a:avLst/>
          </a:prstGeom>
          <a:solidFill>
            <a:srgbClr val="FFFFFF"/>
          </a:solidFill>
          <a:ln w="12700" cap="flat" cmpd="sng" algn="ctr">
            <a:solidFill>
              <a:srgbClr val="3C7EC1"/>
            </a:solidFill>
            <a:prstDash val="solid"/>
            <a:miter lim="800000"/>
          </a:ln>
          <a:effectLst>
            <a:outerShdw blurRad="127000" dist="63500" dir="2700000" algn="tl" rotWithShape="0">
              <a:prstClr val="black">
                <a:alpha val="40000"/>
              </a:prstClr>
            </a:outerShdw>
          </a:effectLst>
        </p:spPr>
        <p:txBody>
          <a:bodyPr rtlCol="0" anchor="ctr"/>
          <a:lstStyle/>
          <a:p>
            <a:pPr algn="ctr" defTabSz="342900" fontAlgn="auto">
              <a:spcBef>
                <a:spcPts val="0"/>
              </a:spcBef>
              <a:spcAft>
                <a:spcPts val="0"/>
              </a:spcAft>
              <a:defRPr/>
            </a:pPr>
            <a:endParaRPr lang="en-US" sz="1350" kern="0" dirty="0">
              <a:solidFill>
                <a:srgbClr val="FFFFFF"/>
              </a:solidFill>
              <a:latin typeface="Calibri Light"/>
              <a:cs typeface="+mn-cs"/>
            </a:endParaRPr>
          </a:p>
        </p:txBody>
      </p:sp>
      <p:sp>
        <p:nvSpPr>
          <p:cNvPr id="18" name="TextBox 17">
            <a:extLst>
              <a:ext uri="{FF2B5EF4-FFF2-40B4-BE49-F238E27FC236}">
                <a16:creationId xmlns:a16="http://schemas.microsoft.com/office/drawing/2014/main" id="{022C3983-0961-4510-AC47-AC634D315E3A}"/>
              </a:ext>
            </a:extLst>
          </p:cNvPr>
          <p:cNvSpPr txBox="1"/>
          <p:nvPr/>
        </p:nvSpPr>
        <p:spPr>
          <a:xfrm>
            <a:off x="3873651" y="3311036"/>
            <a:ext cx="959426" cy="738664"/>
          </a:xfrm>
          <a:prstGeom prst="rect">
            <a:avLst/>
          </a:prstGeom>
          <a:noFill/>
        </p:spPr>
        <p:txBody>
          <a:bodyPr wrap="square" lIns="0" tIns="0" rIns="0" bIns="0" rtlCol="0">
            <a:spAutoFit/>
          </a:bodyPr>
          <a:lstStyle/>
          <a:p>
            <a:pPr defTabSz="342900" fontAlgn="auto">
              <a:spcBef>
                <a:spcPts val="0"/>
              </a:spcBef>
              <a:spcAft>
                <a:spcPts val="0"/>
              </a:spcAft>
              <a:defRPr/>
            </a:pPr>
            <a:r>
              <a:rPr lang="en-US" sz="1200" b="1" i="1" dirty="0">
                <a:solidFill>
                  <a:srgbClr val="00529B"/>
                </a:solidFill>
                <a:latin typeface="Century Gothic" panose="020B0502020202020204" pitchFamily="34" charset="0"/>
                <a:cs typeface="+mn-cs"/>
              </a:rPr>
              <a:t>Our specialty - locally and nationally</a:t>
            </a:r>
          </a:p>
        </p:txBody>
      </p:sp>
      <p:pic>
        <p:nvPicPr>
          <p:cNvPr id="19" name="Picture 18">
            <a:extLst>
              <a:ext uri="{FF2B5EF4-FFF2-40B4-BE49-F238E27FC236}">
                <a16:creationId xmlns:a16="http://schemas.microsoft.com/office/drawing/2014/main" id="{BE94E840-0687-40E6-8968-17EEE7F02CFA}"/>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3346706" y="3565386"/>
            <a:ext cx="422047" cy="342901"/>
          </a:xfrm>
          <a:prstGeom prst="rect">
            <a:avLst/>
          </a:prstGeom>
        </p:spPr>
      </p:pic>
      <p:sp>
        <p:nvSpPr>
          <p:cNvPr id="24" name="Rectangle 23">
            <a:extLst>
              <a:ext uri="{FF2B5EF4-FFF2-40B4-BE49-F238E27FC236}">
                <a16:creationId xmlns:a16="http://schemas.microsoft.com/office/drawing/2014/main" id="{4445F2E9-1E7D-48D6-88B0-7096BDD74919}"/>
              </a:ext>
            </a:extLst>
          </p:cNvPr>
          <p:cNvSpPr/>
          <p:nvPr/>
        </p:nvSpPr>
        <p:spPr>
          <a:xfrm>
            <a:off x="5497776" y="2500461"/>
            <a:ext cx="92393" cy="122873"/>
          </a:xfrm>
          <a:prstGeom prst="rect">
            <a:avLst/>
          </a:prstGeom>
          <a:noFill/>
          <a:ln w="12700" cap="flat" cmpd="sng" algn="ctr">
            <a:noFill/>
            <a:prstDash val="solid"/>
            <a:miter lim="800000"/>
          </a:ln>
          <a:effectLst/>
        </p:spPr>
        <p:txBody>
          <a:bodyPr rtlCol="0" anchor="ctr"/>
          <a:lstStyle/>
          <a:p>
            <a:pPr algn="ctr" defTabSz="342900" fontAlgn="auto">
              <a:spcBef>
                <a:spcPts val="0"/>
              </a:spcBef>
              <a:spcAft>
                <a:spcPts val="0"/>
              </a:spcAft>
              <a:defRPr/>
            </a:pPr>
            <a:endParaRPr lang="en-US" sz="1350" kern="0" dirty="0">
              <a:solidFill>
                <a:srgbClr val="FFFFFF"/>
              </a:solidFill>
              <a:latin typeface="Calibri Light"/>
              <a:cs typeface="+mn-cs"/>
            </a:endParaRPr>
          </a:p>
        </p:txBody>
      </p:sp>
      <p:sp>
        <p:nvSpPr>
          <p:cNvPr id="25" name="Rectangle 24">
            <a:extLst>
              <a:ext uri="{FF2B5EF4-FFF2-40B4-BE49-F238E27FC236}">
                <a16:creationId xmlns:a16="http://schemas.microsoft.com/office/drawing/2014/main" id="{49E1415A-CED8-4780-80AA-6B14D9CF6AFE}"/>
              </a:ext>
            </a:extLst>
          </p:cNvPr>
          <p:cNvSpPr/>
          <p:nvPr/>
        </p:nvSpPr>
        <p:spPr>
          <a:xfrm>
            <a:off x="5497776" y="3249602"/>
            <a:ext cx="92393" cy="122873"/>
          </a:xfrm>
          <a:prstGeom prst="rect">
            <a:avLst/>
          </a:prstGeom>
          <a:noFill/>
          <a:ln w="12700" cap="flat" cmpd="sng" algn="ctr">
            <a:noFill/>
            <a:prstDash val="solid"/>
            <a:miter lim="800000"/>
          </a:ln>
          <a:effectLst/>
        </p:spPr>
        <p:txBody>
          <a:bodyPr rtlCol="0" anchor="ctr"/>
          <a:lstStyle/>
          <a:p>
            <a:pPr algn="ctr" defTabSz="342900" fontAlgn="auto">
              <a:spcBef>
                <a:spcPts val="0"/>
              </a:spcBef>
              <a:spcAft>
                <a:spcPts val="0"/>
              </a:spcAft>
              <a:defRPr/>
            </a:pPr>
            <a:endParaRPr lang="en-US" sz="1350" kern="0" dirty="0">
              <a:solidFill>
                <a:srgbClr val="FFFFFF"/>
              </a:solidFill>
              <a:latin typeface="Calibri Light"/>
              <a:cs typeface="+mn-cs"/>
            </a:endParaRPr>
          </a:p>
        </p:txBody>
      </p:sp>
      <p:sp>
        <p:nvSpPr>
          <p:cNvPr id="26" name="Rectangle 25">
            <a:extLst>
              <a:ext uri="{FF2B5EF4-FFF2-40B4-BE49-F238E27FC236}">
                <a16:creationId xmlns:a16="http://schemas.microsoft.com/office/drawing/2014/main" id="{1609A208-6017-405E-82BF-8E3A69B3DF48}"/>
              </a:ext>
            </a:extLst>
          </p:cNvPr>
          <p:cNvSpPr/>
          <p:nvPr/>
        </p:nvSpPr>
        <p:spPr>
          <a:xfrm>
            <a:off x="5497776" y="4076040"/>
            <a:ext cx="92393" cy="122873"/>
          </a:xfrm>
          <a:prstGeom prst="rect">
            <a:avLst/>
          </a:prstGeom>
          <a:noFill/>
          <a:ln w="12700" cap="flat" cmpd="sng" algn="ctr">
            <a:noFill/>
            <a:prstDash val="solid"/>
            <a:miter lim="800000"/>
          </a:ln>
          <a:effectLst/>
        </p:spPr>
        <p:txBody>
          <a:bodyPr rtlCol="0" anchor="ctr"/>
          <a:lstStyle/>
          <a:p>
            <a:pPr algn="ctr" defTabSz="342900" fontAlgn="auto">
              <a:spcBef>
                <a:spcPts val="0"/>
              </a:spcBef>
              <a:spcAft>
                <a:spcPts val="0"/>
              </a:spcAft>
              <a:defRPr/>
            </a:pPr>
            <a:endParaRPr lang="en-US" sz="1350" kern="0" dirty="0">
              <a:solidFill>
                <a:srgbClr val="FFFFFF"/>
              </a:solidFill>
              <a:latin typeface="Calibri Light"/>
              <a:cs typeface="+mn-cs"/>
            </a:endParaRPr>
          </a:p>
        </p:txBody>
      </p:sp>
      <p:sp>
        <p:nvSpPr>
          <p:cNvPr id="27" name="Rectangle 26">
            <a:extLst>
              <a:ext uri="{FF2B5EF4-FFF2-40B4-BE49-F238E27FC236}">
                <a16:creationId xmlns:a16="http://schemas.microsoft.com/office/drawing/2014/main" id="{5618F535-A10D-4A65-9C90-0D7371DCD888}"/>
              </a:ext>
            </a:extLst>
          </p:cNvPr>
          <p:cNvSpPr/>
          <p:nvPr/>
        </p:nvSpPr>
        <p:spPr>
          <a:xfrm>
            <a:off x="5497776" y="4826133"/>
            <a:ext cx="92393" cy="122873"/>
          </a:xfrm>
          <a:prstGeom prst="rect">
            <a:avLst/>
          </a:prstGeom>
          <a:noFill/>
          <a:ln w="12700" cap="flat" cmpd="sng" algn="ctr">
            <a:noFill/>
            <a:prstDash val="solid"/>
            <a:miter lim="800000"/>
          </a:ln>
          <a:effectLst/>
        </p:spPr>
        <p:txBody>
          <a:bodyPr rtlCol="0" anchor="ctr"/>
          <a:lstStyle/>
          <a:p>
            <a:pPr algn="ctr" defTabSz="342900" fontAlgn="auto">
              <a:spcBef>
                <a:spcPts val="0"/>
              </a:spcBef>
              <a:spcAft>
                <a:spcPts val="0"/>
              </a:spcAft>
              <a:defRPr/>
            </a:pPr>
            <a:endParaRPr lang="en-US" sz="1350" kern="0" dirty="0">
              <a:solidFill>
                <a:srgbClr val="FFFFFF"/>
              </a:solidFill>
              <a:latin typeface="Calibri Light"/>
              <a:cs typeface="+mn-cs"/>
            </a:endParaRPr>
          </a:p>
        </p:txBody>
      </p:sp>
      <p:sp>
        <p:nvSpPr>
          <p:cNvPr id="47" name="Rectangle 46">
            <a:extLst>
              <a:ext uri="{FF2B5EF4-FFF2-40B4-BE49-F238E27FC236}">
                <a16:creationId xmlns:a16="http://schemas.microsoft.com/office/drawing/2014/main" id="{928B9158-C0C6-49BE-B7E8-DF0132BABAA1}"/>
              </a:ext>
            </a:extLst>
          </p:cNvPr>
          <p:cNvSpPr/>
          <p:nvPr/>
        </p:nvSpPr>
        <p:spPr>
          <a:xfrm>
            <a:off x="5389224" y="5316840"/>
            <a:ext cx="92393" cy="122873"/>
          </a:xfrm>
          <a:prstGeom prst="rect">
            <a:avLst/>
          </a:prstGeom>
          <a:noFill/>
          <a:ln w="12700" cap="flat" cmpd="sng" algn="ctr">
            <a:noFill/>
            <a:prstDash val="solid"/>
            <a:miter lim="800000"/>
          </a:ln>
          <a:effectLst/>
        </p:spPr>
        <p:txBody>
          <a:bodyPr rtlCol="0" anchor="ctr"/>
          <a:lstStyle/>
          <a:p>
            <a:pPr algn="ctr" defTabSz="342900" fontAlgn="auto">
              <a:spcBef>
                <a:spcPts val="0"/>
              </a:spcBef>
              <a:spcAft>
                <a:spcPts val="0"/>
              </a:spcAft>
              <a:defRPr/>
            </a:pPr>
            <a:endParaRPr lang="en-US" sz="1350" kern="0" dirty="0">
              <a:solidFill>
                <a:srgbClr val="FFFFFF"/>
              </a:solidFill>
              <a:latin typeface="Calibri Light"/>
              <a:cs typeface="+mn-cs"/>
            </a:endParaRPr>
          </a:p>
        </p:txBody>
      </p:sp>
      <p:sp>
        <p:nvSpPr>
          <p:cNvPr id="53" name="TextBox 52">
            <a:extLst>
              <a:ext uri="{FF2B5EF4-FFF2-40B4-BE49-F238E27FC236}">
                <a16:creationId xmlns:a16="http://schemas.microsoft.com/office/drawing/2014/main" id="{67449C34-D542-4624-A1EB-1E698D533B55}"/>
              </a:ext>
            </a:extLst>
          </p:cNvPr>
          <p:cNvSpPr txBox="1"/>
          <p:nvPr/>
        </p:nvSpPr>
        <p:spPr>
          <a:xfrm>
            <a:off x="6151817" y="2432260"/>
            <a:ext cx="2725202" cy="253916"/>
          </a:xfrm>
          <a:prstGeom prst="rect">
            <a:avLst/>
          </a:prstGeom>
          <a:noFill/>
        </p:spPr>
        <p:txBody>
          <a:bodyPr wrap="square">
            <a:spAutoFit/>
          </a:bodyPr>
          <a:lstStyle/>
          <a:p>
            <a:pPr defTabSz="685800" fontAlgn="auto">
              <a:spcBef>
                <a:spcPts val="0"/>
              </a:spcBef>
              <a:spcAft>
                <a:spcPts val="450"/>
              </a:spcAft>
              <a:defRPr/>
            </a:pPr>
            <a:r>
              <a:rPr lang="en-US" sz="1050" b="1" dirty="0">
                <a:solidFill>
                  <a:srgbClr val="000000">
                    <a:lumMod val="50000"/>
                    <a:lumOff val="50000"/>
                  </a:srgbClr>
                </a:solidFill>
                <a:latin typeface="Century Gothic"/>
                <a:cs typeface="+mn-cs"/>
              </a:rPr>
              <a:t>Cities, Towns, Counties, Villages</a:t>
            </a:r>
            <a:endParaRPr lang="en-US" sz="1050" dirty="0">
              <a:solidFill>
                <a:srgbClr val="000000">
                  <a:lumMod val="50000"/>
                  <a:lumOff val="50000"/>
                </a:srgbClr>
              </a:solidFill>
              <a:latin typeface="Calibri"/>
              <a:cs typeface="+mn-cs"/>
            </a:endParaRPr>
          </a:p>
        </p:txBody>
      </p:sp>
      <p:sp>
        <p:nvSpPr>
          <p:cNvPr id="54" name="TextBox 53">
            <a:extLst>
              <a:ext uri="{FF2B5EF4-FFF2-40B4-BE49-F238E27FC236}">
                <a16:creationId xmlns:a16="http://schemas.microsoft.com/office/drawing/2014/main" id="{EDFBA8BD-0F59-4417-B2AB-D67C5B1570A2}"/>
              </a:ext>
            </a:extLst>
          </p:cNvPr>
          <p:cNvSpPr txBox="1"/>
          <p:nvPr/>
        </p:nvSpPr>
        <p:spPr>
          <a:xfrm>
            <a:off x="6151817" y="3184079"/>
            <a:ext cx="2036742" cy="253916"/>
          </a:xfrm>
          <a:prstGeom prst="rect">
            <a:avLst/>
          </a:prstGeom>
          <a:noFill/>
        </p:spPr>
        <p:txBody>
          <a:bodyPr wrap="square">
            <a:spAutoFit/>
          </a:bodyPr>
          <a:lstStyle/>
          <a:p>
            <a:pPr defTabSz="685800" fontAlgn="auto">
              <a:spcBef>
                <a:spcPts val="0"/>
              </a:spcBef>
              <a:spcAft>
                <a:spcPts val="450"/>
              </a:spcAft>
              <a:defRPr/>
            </a:pPr>
            <a:r>
              <a:rPr lang="en-US" sz="1050" b="1" dirty="0">
                <a:solidFill>
                  <a:srgbClr val="000000">
                    <a:lumMod val="50000"/>
                    <a:lumOff val="50000"/>
                  </a:srgbClr>
                </a:solidFill>
                <a:latin typeface="Century Gothic"/>
                <a:cs typeface="+mn-cs"/>
              </a:rPr>
              <a:t>Public School Districts</a:t>
            </a:r>
            <a:endParaRPr lang="en-US" sz="1050" dirty="0">
              <a:solidFill>
                <a:srgbClr val="000000">
                  <a:lumMod val="50000"/>
                  <a:lumOff val="50000"/>
                </a:srgbClr>
              </a:solidFill>
              <a:latin typeface="Calibri"/>
              <a:cs typeface="+mn-cs"/>
            </a:endParaRPr>
          </a:p>
        </p:txBody>
      </p:sp>
      <p:sp>
        <p:nvSpPr>
          <p:cNvPr id="55" name="TextBox 54">
            <a:extLst>
              <a:ext uri="{FF2B5EF4-FFF2-40B4-BE49-F238E27FC236}">
                <a16:creationId xmlns:a16="http://schemas.microsoft.com/office/drawing/2014/main" id="{0016D87D-6797-41EB-BA83-FA276FB6719F}"/>
              </a:ext>
            </a:extLst>
          </p:cNvPr>
          <p:cNvSpPr txBox="1"/>
          <p:nvPr/>
        </p:nvSpPr>
        <p:spPr>
          <a:xfrm>
            <a:off x="6149531" y="4034880"/>
            <a:ext cx="2727488" cy="253916"/>
          </a:xfrm>
          <a:prstGeom prst="rect">
            <a:avLst/>
          </a:prstGeom>
          <a:noFill/>
        </p:spPr>
        <p:txBody>
          <a:bodyPr wrap="square">
            <a:spAutoFit/>
          </a:bodyPr>
          <a:lstStyle/>
          <a:p>
            <a:pPr defTabSz="685800" fontAlgn="auto">
              <a:spcBef>
                <a:spcPts val="0"/>
              </a:spcBef>
              <a:spcAft>
                <a:spcPts val="450"/>
              </a:spcAft>
              <a:defRPr/>
            </a:pPr>
            <a:r>
              <a:rPr lang="en-US" sz="1050" b="1" dirty="0">
                <a:solidFill>
                  <a:srgbClr val="000000">
                    <a:lumMod val="50000"/>
                    <a:lumOff val="50000"/>
                  </a:srgbClr>
                </a:solidFill>
                <a:latin typeface="Century Gothic"/>
                <a:cs typeface="+mn-cs"/>
              </a:rPr>
              <a:t>Transportation [Bus, Rail, Air]</a:t>
            </a:r>
            <a:endParaRPr lang="en-US" sz="1050" dirty="0">
              <a:solidFill>
                <a:srgbClr val="000000">
                  <a:lumMod val="50000"/>
                  <a:lumOff val="50000"/>
                </a:srgbClr>
              </a:solidFill>
              <a:latin typeface="Calibri"/>
              <a:cs typeface="+mn-cs"/>
            </a:endParaRPr>
          </a:p>
        </p:txBody>
      </p:sp>
      <p:sp>
        <p:nvSpPr>
          <p:cNvPr id="56" name="TextBox 55">
            <a:extLst>
              <a:ext uri="{FF2B5EF4-FFF2-40B4-BE49-F238E27FC236}">
                <a16:creationId xmlns:a16="http://schemas.microsoft.com/office/drawing/2014/main" id="{CCC29B75-4335-46C5-AE85-1F1C5B32103B}"/>
              </a:ext>
            </a:extLst>
          </p:cNvPr>
          <p:cNvSpPr txBox="1"/>
          <p:nvPr/>
        </p:nvSpPr>
        <p:spPr>
          <a:xfrm>
            <a:off x="6128942" y="4695247"/>
            <a:ext cx="3015061" cy="479618"/>
          </a:xfrm>
          <a:prstGeom prst="rect">
            <a:avLst/>
          </a:prstGeom>
          <a:noFill/>
        </p:spPr>
        <p:txBody>
          <a:bodyPr wrap="square">
            <a:spAutoFit/>
          </a:bodyPr>
          <a:lstStyle/>
          <a:p>
            <a:pPr defTabSz="685800" fontAlgn="auto">
              <a:spcBef>
                <a:spcPts val="0"/>
              </a:spcBef>
              <a:spcAft>
                <a:spcPts val="450"/>
              </a:spcAft>
              <a:defRPr/>
            </a:pPr>
            <a:r>
              <a:rPr lang="en-US" sz="1050" b="1" dirty="0">
                <a:solidFill>
                  <a:srgbClr val="000000">
                    <a:lumMod val="50000"/>
                    <a:lumOff val="50000"/>
                  </a:srgbClr>
                </a:solidFill>
                <a:latin typeface="Century Gothic"/>
                <a:cs typeface="+mn-cs"/>
              </a:rPr>
              <a:t>Quasi-Public Entities </a:t>
            </a:r>
          </a:p>
          <a:p>
            <a:pPr defTabSz="685800" fontAlgn="auto">
              <a:spcBef>
                <a:spcPts val="0"/>
              </a:spcBef>
              <a:spcAft>
                <a:spcPts val="450"/>
              </a:spcAft>
              <a:defRPr/>
            </a:pPr>
            <a:r>
              <a:rPr lang="en-US" sz="1050" b="1" dirty="0">
                <a:solidFill>
                  <a:srgbClr val="000000">
                    <a:lumMod val="50000"/>
                    <a:lumOff val="50000"/>
                  </a:srgbClr>
                </a:solidFill>
                <a:latin typeface="Century Gothic"/>
                <a:cs typeface="+mn-cs"/>
              </a:rPr>
              <a:t>[Housing, Education, Regional Service]</a:t>
            </a:r>
            <a:endParaRPr lang="en-US" sz="1050" dirty="0">
              <a:solidFill>
                <a:srgbClr val="000000">
                  <a:lumMod val="50000"/>
                  <a:lumOff val="50000"/>
                </a:srgbClr>
              </a:solidFill>
              <a:latin typeface="Calibri"/>
              <a:cs typeface="+mn-cs"/>
            </a:endParaRPr>
          </a:p>
        </p:txBody>
      </p:sp>
      <p:cxnSp>
        <p:nvCxnSpPr>
          <p:cNvPr id="69" name="Connector: Elbow 68">
            <a:extLst>
              <a:ext uri="{FF2B5EF4-FFF2-40B4-BE49-F238E27FC236}">
                <a16:creationId xmlns:a16="http://schemas.microsoft.com/office/drawing/2014/main" id="{AD25C57B-F018-43A2-98CD-B87EE3D385D8}"/>
              </a:ext>
            </a:extLst>
          </p:cNvPr>
          <p:cNvCxnSpPr>
            <a:cxnSpLocks/>
          </p:cNvCxnSpPr>
          <p:nvPr/>
        </p:nvCxnSpPr>
        <p:spPr>
          <a:xfrm>
            <a:off x="5118969" y="4940294"/>
            <a:ext cx="329184" cy="1"/>
          </a:xfrm>
          <a:prstGeom prst="bentConnector3">
            <a:avLst>
              <a:gd name="adj1" fmla="val 50000"/>
            </a:avLst>
          </a:prstGeom>
          <a:noFill/>
          <a:ln w="12700" cap="flat" cmpd="sng" algn="ctr">
            <a:solidFill>
              <a:srgbClr val="EE8A1D"/>
            </a:solidFill>
            <a:prstDash val="solid"/>
            <a:miter lim="800000"/>
            <a:tailEnd type="oval"/>
          </a:ln>
          <a:effectLst/>
        </p:spPr>
      </p:cxnSp>
      <p:cxnSp>
        <p:nvCxnSpPr>
          <p:cNvPr id="70" name="Connector: Elbow 69">
            <a:extLst>
              <a:ext uri="{FF2B5EF4-FFF2-40B4-BE49-F238E27FC236}">
                <a16:creationId xmlns:a16="http://schemas.microsoft.com/office/drawing/2014/main" id="{A76A385C-A258-4353-B80A-17838BADE7D5}"/>
              </a:ext>
            </a:extLst>
          </p:cNvPr>
          <p:cNvCxnSpPr>
            <a:cxnSpLocks/>
          </p:cNvCxnSpPr>
          <p:nvPr/>
        </p:nvCxnSpPr>
        <p:spPr>
          <a:xfrm>
            <a:off x="5112194" y="4156584"/>
            <a:ext cx="329184" cy="1"/>
          </a:xfrm>
          <a:prstGeom prst="bentConnector3">
            <a:avLst>
              <a:gd name="adj1" fmla="val 50000"/>
            </a:avLst>
          </a:prstGeom>
          <a:noFill/>
          <a:ln w="12700" cap="flat" cmpd="sng" algn="ctr">
            <a:solidFill>
              <a:srgbClr val="EE8A1D"/>
            </a:solidFill>
            <a:prstDash val="solid"/>
            <a:miter lim="800000"/>
            <a:tailEnd type="oval"/>
          </a:ln>
          <a:effectLst/>
        </p:spPr>
      </p:cxnSp>
      <p:cxnSp>
        <p:nvCxnSpPr>
          <p:cNvPr id="71" name="Connector: Elbow 70">
            <a:extLst>
              <a:ext uri="{FF2B5EF4-FFF2-40B4-BE49-F238E27FC236}">
                <a16:creationId xmlns:a16="http://schemas.microsoft.com/office/drawing/2014/main" id="{682915D3-595F-40A1-A7C6-13EF67C422DB}"/>
              </a:ext>
            </a:extLst>
          </p:cNvPr>
          <p:cNvCxnSpPr>
            <a:cxnSpLocks/>
          </p:cNvCxnSpPr>
          <p:nvPr/>
        </p:nvCxnSpPr>
        <p:spPr>
          <a:xfrm>
            <a:off x="5124446" y="3322288"/>
            <a:ext cx="329184" cy="1"/>
          </a:xfrm>
          <a:prstGeom prst="bentConnector3">
            <a:avLst>
              <a:gd name="adj1" fmla="val 50000"/>
            </a:avLst>
          </a:prstGeom>
          <a:noFill/>
          <a:ln w="12700" cap="flat" cmpd="sng" algn="ctr">
            <a:solidFill>
              <a:srgbClr val="EE8A1D"/>
            </a:solidFill>
            <a:prstDash val="solid"/>
            <a:miter lim="800000"/>
            <a:tailEnd type="oval"/>
          </a:ln>
          <a:effectLst/>
        </p:spPr>
      </p:cxnSp>
      <p:cxnSp>
        <p:nvCxnSpPr>
          <p:cNvPr id="36" name="Connector: Elbow 35">
            <a:extLst>
              <a:ext uri="{FF2B5EF4-FFF2-40B4-BE49-F238E27FC236}">
                <a16:creationId xmlns:a16="http://schemas.microsoft.com/office/drawing/2014/main" id="{F662E2D7-BCF7-45D7-838C-71383B57EAAA}"/>
              </a:ext>
            </a:extLst>
          </p:cNvPr>
          <p:cNvCxnSpPr>
            <a:cxnSpLocks/>
          </p:cNvCxnSpPr>
          <p:nvPr/>
        </p:nvCxnSpPr>
        <p:spPr>
          <a:xfrm rot="10800000">
            <a:off x="2842188" y="2536139"/>
            <a:ext cx="289871" cy="1"/>
          </a:xfrm>
          <a:prstGeom prst="bentConnector3">
            <a:avLst>
              <a:gd name="adj1" fmla="val 50000"/>
            </a:avLst>
          </a:prstGeom>
          <a:noFill/>
          <a:ln w="12700" cap="flat" cmpd="sng" algn="ctr">
            <a:solidFill>
              <a:srgbClr val="EE8A1D"/>
            </a:solidFill>
            <a:prstDash val="solid"/>
            <a:miter lim="800000"/>
            <a:tailEnd type="oval"/>
          </a:ln>
          <a:effectLst/>
        </p:spPr>
      </p:cxnSp>
      <p:grpSp>
        <p:nvGrpSpPr>
          <p:cNvPr id="37" name="Group 36">
            <a:extLst>
              <a:ext uri="{FF2B5EF4-FFF2-40B4-BE49-F238E27FC236}">
                <a16:creationId xmlns:a16="http://schemas.microsoft.com/office/drawing/2014/main" id="{27D83B4A-2F70-4150-A282-37FD5729767D}"/>
              </a:ext>
            </a:extLst>
          </p:cNvPr>
          <p:cNvGrpSpPr/>
          <p:nvPr/>
        </p:nvGrpSpPr>
        <p:grpSpPr>
          <a:xfrm>
            <a:off x="2248951" y="4700079"/>
            <a:ext cx="539606" cy="539606"/>
            <a:chOff x="5543545" y="4850781"/>
            <a:chExt cx="719475" cy="719475"/>
          </a:xfrm>
        </p:grpSpPr>
        <p:sp>
          <p:nvSpPr>
            <p:cNvPr id="38" name="Oval 37">
              <a:extLst>
                <a:ext uri="{FF2B5EF4-FFF2-40B4-BE49-F238E27FC236}">
                  <a16:creationId xmlns:a16="http://schemas.microsoft.com/office/drawing/2014/main" id="{B7733681-3631-4D3E-B70D-58C1AA8F8F54}"/>
                </a:ext>
              </a:extLst>
            </p:cNvPr>
            <p:cNvSpPr/>
            <p:nvPr/>
          </p:nvSpPr>
          <p:spPr>
            <a:xfrm>
              <a:off x="5543545" y="4850781"/>
              <a:ext cx="719475" cy="719475"/>
            </a:xfrm>
            <a:prstGeom prst="ellipse">
              <a:avLst/>
            </a:prstGeom>
            <a:solidFill>
              <a:srgbClr val="FFFFFF"/>
            </a:solidFill>
            <a:ln w="12700" cap="flat" cmpd="sng" algn="ctr">
              <a:solidFill>
                <a:srgbClr val="00529B"/>
              </a:solidFill>
              <a:prstDash val="solid"/>
              <a:miter lim="800000"/>
            </a:ln>
            <a:effectLst>
              <a:outerShdw blurRad="127000" dist="63500" dir="2700000" algn="tl" rotWithShape="0">
                <a:prstClr val="black">
                  <a:alpha val="40000"/>
                </a:prstClr>
              </a:outerShdw>
            </a:effectLst>
          </p:spPr>
          <p:txBody>
            <a:bodyPr rtlCol="0" anchor="ctr"/>
            <a:lstStyle/>
            <a:p>
              <a:pPr algn="ctr" defTabSz="342900" fontAlgn="auto">
                <a:spcBef>
                  <a:spcPts val="0"/>
                </a:spcBef>
                <a:spcAft>
                  <a:spcPts val="0"/>
                </a:spcAft>
                <a:defRPr/>
              </a:pPr>
              <a:endParaRPr lang="en-US" sz="1350" kern="0" dirty="0">
                <a:solidFill>
                  <a:srgbClr val="FFFFFF"/>
                </a:solidFill>
                <a:latin typeface="Calibri Light"/>
                <a:cs typeface="+mn-cs"/>
              </a:endParaRPr>
            </a:p>
          </p:txBody>
        </p:sp>
        <p:pic>
          <p:nvPicPr>
            <p:cNvPr id="39" name="Picture 45" descr="Atom with solid fill">
              <a:extLst>
                <a:ext uri="{FF2B5EF4-FFF2-40B4-BE49-F238E27FC236}">
                  <a16:creationId xmlns:a16="http://schemas.microsoft.com/office/drawing/2014/main" id="{80783552-A065-450C-B697-25B96F93DA89}"/>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p:blipFill>
          <p:spPr>
            <a:xfrm>
              <a:off x="5671520" y="4978014"/>
              <a:ext cx="483494" cy="483494"/>
            </a:xfrm>
            <a:prstGeom prst="rect">
              <a:avLst/>
            </a:prstGeom>
          </p:spPr>
        </p:pic>
      </p:grpSp>
      <p:sp>
        <p:nvSpPr>
          <p:cNvPr id="40" name="Rectangle 39">
            <a:extLst>
              <a:ext uri="{FF2B5EF4-FFF2-40B4-BE49-F238E27FC236}">
                <a16:creationId xmlns:a16="http://schemas.microsoft.com/office/drawing/2014/main" id="{50EB084D-4CCA-4805-88A6-773804433938}"/>
              </a:ext>
            </a:extLst>
          </p:cNvPr>
          <p:cNvSpPr/>
          <p:nvPr/>
        </p:nvSpPr>
        <p:spPr>
          <a:xfrm>
            <a:off x="2120279" y="2465595"/>
            <a:ext cx="92393" cy="122873"/>
          </a:xfrm>
          <a:prstGeom prst="rect">
            <a:avLst/>
          </a:prstGeom>
          <a:noFill/>
          <a:ln w="12700" cap="flat" cmpd="sng" algn="ctr">
            <a:noFill/>
            <a:prstDash val="solid"/>
            <a:miter lim="800000"/>
          </a:ln>
          <a:effectLst/>
        </p:spPr>
        <p:txBody>
          <a:bodyPr rtlCol="0" anchor="ctr"/>
          <a:lstStyle/>
          <a:p>
            <a:pPr algn="r" defTabSz="342900" fontAlgn="auto">
              <a:spcBef>
                <a:spcPts val="0"/>
              </a:spcBef>
              <a:spcAft>
                <a:spcPts val="0"/>
              </a:spcAft>
              <a:defRPr/>
            </a:pPr>
            <a:endParaRPr lang="en-US" sz="1050" kern="0" dirty="0">
              <a:solidFill>
                <a:srgbClr val="FFFFFF"/>
              </a:solidFill>
              <a:latin typeface="Calibri Light"/>
              <a:cs typeface="+mn-cs"/>
            </a:endParaRPr>
          </a:p>
        </p:txBody>
      </p:sp>
      <p:sp>
        <p:nvSpPr>
          <p:cNvPr id="48" name="TextBox 47">
            <a:extLst>
              <a:ext uri="{FF2B5EF4-FFF2-40B4-BE49-F238E27FC236}">
                <a16:creationId xmlns:a16="http://schemas.microsoft.com/office/drawing/2014/main" id="{E34506F1-F87A-474D-A4E8-B2D776274886}"/>
              </a:ext>
            </a:extLst>
          </p:cNvPr>
          <p:cNvSpPr txBox="1"/>
          <p:nvPr/>
        </p:nvSpPr>
        <p:spPr>
          <a:xfrm>
            <a:off x="72682" y="4866715"/>
            <a:ext cx="2056343" cy="479618"/>
          </a:xfrm>
          <a:prstGeom prst="rect">
            <a:avLst/>
          </a:prstGeom>
          <a:noFill/>
        </p:spPr>
        <p:txBody>
          <a:bodyPr wrap="square">
            <a:spAutoFit/>
          </a:bodyPr>
          <a:lstStyle/>
          <a:p>
            <a:pPr algn="r" defTabSz="685800" fontAlgn="auto">
              <a:spcBef>
                <a:spcPts val="0"/>
              </a:spcBef>
              <a:spcAft>
                <a:spcPts val="450"/>
              </a:spcAft>
              <a:defRPr/>
            </a:pPr>
            <a:r>
              <a:rPr lang="en-US" sz="1050" b="1" dirty="0">
                <a:solidFill>
                  <a:srgbClr val="000000">
                    <a:lumMod val="50000"/>
                    <a:lumOff val="50000"/>
                  </a:srgbClr>
                </a:solidFill>
                <a:latin typeface="Century Gothic"/>
                <a:cs typeface="+mn-cs"/>
              </a:rPr>
              <a:t>Government Contractors</a:t>
            </a:r>
            <a:endParaRPr lang="en-US" sz="1050" dirty="0">
              <a:solidFill>
                <a:srgbClr val="000000">
                  <a:lumMod val="50000"/>
                  <a:lumOff val="50000"/>
                </a:srgbClr>
              </a:solidFill>
              <a:latin typeface="Calibri"/>
              <a:cs typeface="+mn-cs"/>
            </a:endParaRPr>
          </a:p>
          <a:p>
            <a:pPr algn="r" defTabSz="685800" fontAlgn="auto">
              <a:spcBef>
                <a:spcPts val="0"/>
              </a:spcBef>
              <a:spcAft>
                <a:spcPts val="450"/>
              </a:spcAft>
              <a:defRPr/>
            </a:pPr>
            <a:r>
              <a:rPr lang="en-US" sz="1050" b="1" dirty="0">
                <a:solidFill>
                  <a:srgbClr val="000000">
                    <a:lumMod val="50000"/>
                    <a:lumOff val="50000"/>
                  </a:srgbClr>
                </a:solidFill>
                <a:latin typeface="Century Gothic"/>
                <a:cs typeface="+mn-cs"/>
              </a:rPr>
              <a:t> </a:t>
            </a:r>
            <a:endParaRPr lang="en-US" sz="1050" dirty="0">
              <a:solidFill>
                <a:srgbClr val="000000">
                  <a:lumMod val="50000"/>
                  <a:lumOff val="50000"/>
                </a:srgbClr>
              </a:solidFill>
              <a:latin typeface="Calibri"/>
              <a:cs typeface="+mn-cs"/>
            </a:endParaRPr>
          </a:p>
        </p:txBody>
      </p:sp>
      <p:cxnSp>
        <p:nvCxnSpPr>
          <p:cNvPr id="49" name="Connector: Elbow 48">
            <a:extLst>
              <a:ext uri="{FF2B5EF4-FFF2-40B4-BE49-F238E27FC236}">
                <a16:creationId xmlns:a16="http://schemas.microsoft.com/office/drawing/2014/main" id="{75287F5D-25BD-4F7E-9A32-CA72C191B50A}"/>
              </a:ext>
            </a:extLst>
          </p:cNvPr>
          <p:cNvCxnSpPr>
            <a:cxnSpLocks/>
          </p:cNvCxnSpPr>
          <p:nvPr/>
        </p:nvCxnSpPr>
        <p:spPr>
          <a:xfrm rot="10800000">
            <a:off x="2857505" y="3329168"/>
            <a:ext cx="289871" cy="1"/>
          </a:xfrm>
          <a:prstGeom prst="bentConnector3">
            <a:avLst>
              <a:gd name="adj1" fmla="val 50000"/>
            </a:avLst>
          </a:prstGeom>
          <a:noFill/>
          <a:ln w="12700" cap="flat" cmpd="sng" algn="ctr">
            <a:solidFill>
              <a:srgbClr val="EE8A1D"/>
            </a:solidFill>
            <a:prstDash val="solid"/>
            <a:miter lim="800000"/>
            <a:tailEnd type="oval"/>
          </a:ln>
          <a:effectLst/>
        </p:spPr>
      </p:cxnSp>
      <p:grpSp>
        <p:nvGrpSpPr>
          <p:cNvPr id="50" name="Group 49">
            <a:extLst>
              <a:ext uri="{FF2B5EF4-FFF2-40B4-BE49-F238E27FC236}">
                <a16:creationId xmlns:a16="http://schemas.microsoft.com/office/drawing/2014/main" id="{730FB45B-2249-4DB1-810B-746147D9E03D}"/>
              </a:ext>
            </a:extLst>
          </p:cNvPr>
          <p:cNvGrpSpPr/>
          <p:nvPr/>
        </p:nvGrpSpPr>
        <p:grpSpPr>
          <a:xfrm>
            <a:off x="2250350" y="3051466"/>
            <a:ext cx="539606" cy="539606"/>
            <a:chOff x="5543545" y="4850781"/>
            <a:chExt cx="719475" cy="719475"/>
          </a:xfrm>
        </p:grpSpPr>
        <p:sp>
          <p:nvSpPr>
            <p:cNvPr id="51" name="Oval 50">
              <a:extLst>
                <a:ext uri="{FF2B5EF4-FFF2-40B4-BE49-F238E27FC236}">
                  <a16:creationId xmlns:a16="http://schemas.microsoft.com/office/drawing/2014/main" id="{30AA1508-7351-49AC-B28D-2FE612E35D58}"/>
                </a:ext>
              </a:extLst>
            </p:cNvPr>
            <p:cNvSpPr/>
            <p:nvPr/>
          </p:nvSpPr>
          <p:spPr>
            <a:xfrm>
              <a:off x="5543545" y="4850781"/>
              <a:ext cx="719475" cy="719475"/>
            </a:xfrm>
            <a:prstGeom prst="ellipse">
              <a:avLst/>
            </a:prstGeom>
            <a:solidFill>
              <a:srgbClr val="FFFFFF"/>
            </a:solidFill>
            <a:ln w="12700" cap="flat" cmpd="sng" algn="ctr">
              <a:solidFill>
                <a:srgbClr val="00529B"/>
              </a:solidFill>
              <a:prstDash val="solid"/>
              <a:miter lim="800000"/>
            </a:ln>
            <a:effectLst>
              <a:outerShdw blurRad="127000" dist="63500" dir="2700000" algn="tl" rotWithShape="0">
                <a:prstClr val="black">
                  <a:alpha val="40000"/>
                </a:prstClr>
              </a:outerShdw>
            </a:effectLst>
          </p:spPr>
          <p:txBody>
            <a:bodyPr rtlCol="0" anchor="ctr"/>
            <a:lstStyle/>
            <a:p>
              <a:pPr algn="ctr" defTabSz="342900" fontAlgn="auto">
                <a:spcBef>
                  <a:spcPts val="0"/>
                </a:spcBef>
                <a:spcAft>
                  <a:spcPts val="0"/>
                </a:spcAft>
                <a:defRPr/>
              </a:pPr>
              <a:endParaRPr lang="en-US" sz="1350" kern="0" dirty="0">
                <a:solidFill>
                  <a:srgbClr val="FFFFFF"/>
                </a:solidFill>
                <a:latin typeface="Calibri Light"/>
                <a:cs typeface="+mn-cs"/>
              </a:endParaRPr>
            </a:p>
          </p:txBody>
        </p:sp>
        <p:pic>
          <p:nvPicPr>
            <p:cNvPr id="52" name="Picture 45" descr="Lights On with solid fill">
              <a:extLst>
                <a:ext uri="{FF2B5EF4-FFF2-40B4-BE49-F238E27FC236}">
                  <a16:creationId xmlns:a16="http://schemas.microsoft.com/office/drawing/2014/main" id="{7CB6F290-76AE-4014-92F6-220A5E925690}"/>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p:blipFill>
          <p:spPr>
            <a:xfrm>
              <a:off x="5662728" y="4978014"/>
              <a:ext cx="483494" cy="483494"/>
            </a:xfrm>
            <a:prstGeom prst="rect">
              <a:avLst/>
            </a:prstGeom>
          </p:spPr>
        </p:pic>
      </p:grpSp>
      <p:sp>
        <p:nvSpPr>
          <p:cNvPr id="58" name="Rectangle 57">
            <a:extLst>
              <a:ext uri="{FF2B5EF4-FFF2-40B4-BE49-F238E27FC236}">
                <a16:creationId xmlns:a16="http://schemas.microsoft.com/office/drawing/2014/main" id="{C8F867C5-D722-4F53-8EFE-16C29338E2DE}"/>
              </a:ext>
            </a:extLst>
          </p:cNvPr>
          <p:cNvSpPr/>
          <p:nvPr/>
        </p:nvSpPr>
        <p:spPr>
          <a:xfrm>
            <a:off x="2142666" y="3258624"/>
            <a:ext cx="92393" cy="122873"/>
          </a:xfrm>
          <a:prstGeom prst="rect">
            <a:avLst/>
          </a:prstGeom>
          <a:noFill/>
          <a:ln w="12700" cap="flat" cmpd="sng" algn="ctr">
            <a:noFill/>
            <a:prstDash val="solid"/>
            <a:miter lim="800000"/>
          </a:ln>
          <a:effectLst/>
        </p:spPr>
        <p:txBody>
          <a:bodyPr rtlCol="0" anchor="ctr"/>
          <a:lstStyle/>
          <a:p>
            <a:pPr algn="r" defTabSz="342900" fontAlgn="auto">
              <a:spcBef>
                <a:spcPts val="0"/>
              </a:spcBef>
              <a:spcAft>
                <a:spcPts val="0"/>
              </a:spcAft>
              <a:defRPr/>
            </a:pPr>
            <a:endParaRPr lang="en-US" sz="1050" kern="0" dirty="0">
              <a:solidFill>
                <a:srgbClr val="FFFFFF"/>
              </a:solidFill>
              <a:latin typeface="Calibri Light"/>
              <a:cs typeface="+mn-cs"/>
            </a:endParaRPr>
          </a:p>
        </p:txBody>
      </p:sp>
      <p:sp>
        <p:nvSpPr>
          <p:cNvPr id="59" name="TextBox 58">
            <a:extLst>
              <a:ext uri="{FF2B5EF4-FFF2-40B4-BE49-F238E27FC236}">
                <a16:creationId xmlns:a16="http://schemas.microsoft.com/office/drawing/2014/main" id="{4FBF6272-B08E-4526-9E05-B29BDD65F0BD}"/>
              </a:ext>
            </a:extLst>
          </p:cNvPr>
          <p:cNvSpPr txBox="1"/>
          <p:nvPr/>
        </p:nvSpPr>
        <p:spPr>
          <a:xfrm>
            <a:off x="280217" y="3156418"/>
            <a:ext cx="1947594" cy="641201"/>
          </a:xfrm>
          <a:prstGeom prst="rect">
            <a:avLst/>
          </a:prstGeom>
          <a:noFill/>
        </p:spPr>
        <p:txBody>
          <a:bodyPr wrap="square">
            <a:spAutoFit/>
          </a:bodyPr>
          <a:lstStyle/>
          <a:p>
            <a:pPr algn="r" defTabSz="685800" fontAlgn="auto">
              <a:spcBef>
                <a:spcPts val="0"/>
              </a:spcBef>
              <a:spcAft>
                <a:spcPts val="450"/>
              </a:spcAft>
              <a:defRPr/>
            </a:pPr>
            <a:r>
              <a:rPr lang="en-US" sz="1050" b="1" dirty="0">
                <a:solidFill>
                  <a:srgbClr val="000000">
                    <a:lumMod val="50000"/>
                    <a:lumOff val="50000"/>
                  </a:srgbClr>
                </a:solidFill>
                <a:latin typeface="Century Gothic"/>
                <a:cs typeface="+mn-cs"/>
              </a:rPr>
              <a:t>Public Utilities, Authorities and Special Districts</a:t>
            </a:r>
            <a:endParaRPr lang="en-US" sz="1050" dirty="0">
              <a:solidFill>
                <a:srgbClr val="000000">
                  <a:lumMod val="50000"/>
                  <a:lumOff val="50000"/>
                </a:srgbClr>
              </a:solidFill>
              <a:latin typeface="Calibri"/>
              <a:cs typeface="+mn-cs"/>
            </a:endParaRPr>
          </a:p>
          <a:p>
            <a:pPr algn="r" defTabSz="685800" fontAlgn="auto">
              <a:spcBef>
                <a:spcPts val="0"/>
              </a:spcBef>
              <a:spcAft>
                <a:spcPts val="450"/>
              </a:spcAft>
              <a:defRPr/>
            </a:pPr>
            <a:r>
              <a:rPr lang="en-US" sz="1050" b="1" dirty="0">
                <a:solidFill>
                  <a:srgbClr val="000000">
                    <a:lumMod val="50000"/>
                    <a:lumOff val="50000"/>
                  </a:srgbClr>
                </a:solidFill>
                <a:latin typeface="Century Gothic"/>
                <a:cs typeface="+mn-cs"/>
              </a:rPr>
              <a:t> </a:t>
            </a:r>
            <a:endParaRPr lang="en-US" sz="1050" dirty="0">
              <a:solidFill>
                <a:srgbClr val="000000">
                  <a:lumMod val="50000"/>
                  <a:lumOff val="50000"/>
                </a:srgbClr>
              </a:solidFill>
              <a:latin typeface="Calibri"/>
              <a:cs typeface="+mn-cs"/>
            </a:endParaRPr>
          </a:p>
        </p:txBody>
      </p:sp>
      <p:cxnSp>
        <p:nvCxnSpPr>
          <p:cNvPr id="60" name="Connector: Elbow 59">
            <a:extLst>
              <a:ext uri="{FF2B5EF4-FFF2-40B4-BE49-F238E27FC236}">
                <a16:creationId xmlns:a16="http://schemas.microsoft.com/office/drawing/2014/main" id="{41B5AEA0-9C8F-4C19-8798-37569DC94697}"/>
              </a:ext>
            </a:extLst>
          </p:cNvPr>
          <p:cNvCxnSpPr>
            <a:cxnSpLocks/>
          </p:cNvCxnSpPr>
          <p:nvPr/>
        </p:nvCxnSpPr>
        <p:spPr>
          <a:xfrm rot="10800000">
            <a:off x="2865751" y="4157549"/>
            <a:ext cx="289871" cy="1"/>
          </a:xfrm>
          <a:prstGeom prst="bentConnector3">
            <a:avLst>
              <a:gd name="adj1" fmla="val 50000"/>
            </a:avLst>
          </a:prstGeom>
          <a:noFill/>
          <a:ln w="12700" cap="flat" cmpd="sng" algn="ctr">
            <a:solidFill>
              <a:srgbClr val="EE8A1D"/>
            </a:solidFill>
            <a:prstDash val="solid"/>
            <a:miter lim="800000"/>
            <a:tailEnd type="oval"/>
          </a:ln>
          <a:effectLst/>
        </p:spPr>
      </p:cxnSp>
      <p:grpSp>
        <p:nvGrpSpPr>
          <p:cNvPr id="61" name="Group 60">
            <a:extLst>
              <a:ext uri="{FF2B5EF4-FFF2-40B4-BE49-F238E27FC236}">
                <a16:creationId xmlns:a16="http://schemas.microsoft.com/office/drawing/2014/main" id="{2B66CD25-079D-4DD2-A0C6-35B09CD200D3}"/>
              </a:ext>
            </a:extLst>
          </p:cNvPr>
          <p:cNvGrpSpPr/>
          <p:nvPr/>
        </p:nvGrpSpPr>
        <p:grpSpPr>
          <a:xfrm>
            <a:off x="2251526" y="3879847"/>
            <a:ext cx="539606" cy="539606"/>
            <a:chOff x="5543545" y="4850781"/>
            <a:chExt cx="719475" cy="719475"/>
          </a:xfrm>
        </p:grpSpPr>
        <p:sp>
          <p:nvSpPr>
            <p:cNvPr id="62" name="Oval 61">
              <a:extLst>
                <a:ext uri="{FF2B5EF4-FFF2-40B4-BE49-F238E27FC236}">
                  <a16:creationId xmlns:a16="http://schemas.microsoft.com/office/drawing/2014/main" id="{83FFED47-B8AE-4C7B-84A5-797389A99EE7}"/>
                </a:ext>
              </a:extLst>
            </p:cNvPr>
            <p:cNvSpPr/>
            <p:nvPr/>
          </p:nvSpPr>
          <p:spPr>
            <a:xfrm>
              <a:off x="5543545" y="4850781"/>
              <a:ext cx="719475" cy="719475"/>
            </a:xfrm>
            <a:prstGeom prst="ellipse">
              <a:avLst/>
            </a:prstGeom>
            <a:solidFill>
              <a:srgbClr val="FFFFFF"/>
            </a:solidFill>
            <a:ln w="12700" cap="flat" cmpd="sng" algn="ctr">
              <a:solidFill>
                <a:srgbClr val="00529B"/>
              </a:solidFill>
              <a:prstDash val="solid"/>
              <a:miter lim="800000"/>
            </a:ln>
            <a:effectLst>
              <a:outerShdw blurRad="127000" dist="63500" dir="2700000" algn="tl" rotWithShape="0">
                <a:prstClr val="black">
                  <a:alpha val="40000"/>
                </a:prstClr>
              </a:outerShdw>
            </a:effectLst>
          </p:spPr>
          <p:txBody>
            <a:bodyPr rtlCol="0" anchor="ctr"/>
            <a:lstStyle/>
            <a:p>
              <a:pPr algn="ctr" defTabSz="342900" fontAlgn="auto">
                <a:spcBef>
                  <a:spcPts val="0"/>
                </a:spcBef>
                <a:spcAft>
                  <a:spcPts val="0"/>
                </a:spcAft>
                <a:defRPr/>
              </a:pPr>
              <a:endParaRPr lang="en-US" sz="1350" kern="0" dirty="0">
                <a:solidFill>
                  <a:srgbClr val="FFFFFF"/>
                </a:solidFill>
                <a:latin typeface="Calibri Light"/>
                <a:cs typeface="+mn-cs"/>
              </a:endParaRPr>
            </a:p>
          </p:txBody>
        </p:sp>
        <p:pic>
          <p:nvPicPr>
            <p:cNvPr id="63" name="Picture 45" descr="Firefighter male with solid fill">
              <a:extLst>
                <a:ext uri="{FF2B5EF4-FFF2-40B4-BE49-F238E27FC236}">
                  <a16:creationId xmlns:a16="http://schemas.microsoft.com/office/drawing/2014/main" id="{2D28F222-8BCB-47F9-8B13-A2B69E5E94D5}"/>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p:blipFill>
          <p:spPr>
            <a:xfrm>
              <a:off x="5671520" y="4978014"/>
              <a:ext cx="483494" cy="483494"/>
            </a:xfrm>
            <a:prstGeom prst="rect">
              <a:avLst/>
            </a:prstGeom>
          </p:spPr>
        </p:pic>
      </p:grpSp>
      <p:sp>
        <p:nvSpPr>
          <p:cNvPr id="64" name="Rectangle 63">
            <a:extLst>
              <a:ext uri="{FF2B5EF4-FFF2-40B4-BE49-F238E27FC236}">
                <a16:creationId xmlns:a16="http://schemas.microsoft.com/office/drawing/2014/main" id="{F474F90F-0B93-42E0-8C44-B17091B4A97D}"/>
              </a:ext>
            </a:extLst>
          </p:cNvPr>
          <p:cNvSpPr/>
          <p:nvPr/>
        </p:nvSpPr>
        <p:spPr>
          <a:xfrm>
            <a:off x="2143842" y="4087005"/>
            <a:ext cx="92393" cy="122873"/>
          </a:xfrm>
          <a:prstGeom prst="rect">
            <a:avLst/>
          </a:prstGeom>
          <a:noFill/>
          <a:ln w="12700" cap="flat" cmpd="sng" algn="ctr">
            <a:noFill/>
            <a:prstDash val="solid"/>
            <a:miter lim="800000"/>
          </a:ln>
          <a:effectLst/>
        </p:spPr>
        <p:txBody>
          <a:bodyPr rtlCol="0" anchor="ctr"/>
          <a:lstStyle/>
          <a:p>
            <a:pPr algn="r" defTabSz="342900" fontAlgn="auto">
              <a:spcBef>
                <a:spcPts val="0"/>
              </a:spcBef>
              <a:spcAft>
                <a:spcPts val="0"/>
              </a:spcAft>
              <a:defRPr/>
            </a:pPr>
            <a:endParaRPr lang="en-US" sz="1050" kern="0" dirty="0">
              <a:solidFill>
                <a:srgbClr val="FFFFFF"/>
              </a:solidFill>
              <a:latin typeface="Calibri Light"/>
              <a:cs typeface="+mn-cs"/>
            </a:endParaRPr>
          </a:p>
        </p:txBody>
      </p:sp>
      <p:sp>
        <p:nvSpPr>
          <p:cNvPr id="65" name="TextBox 64">
            <a:extLst>
              <a:ext uri="{FF2B5EF4-FFF2-40B4-BE49-F238E27FC236}">
                <a16:creationId xmlns:a16="http://schemas.microsoft.com/office/drawing/2014/main" id="{D45B0110-80EC-4E9A-B8EC-0A02EF225F1B}"/>
              </a:ext>
            </a:extLst>
          </p:cNvPr>
          <p:cNvSpPr txBox="1"/>
          <p:nvPr/>
        </p:nvSpPr>
        <p:spPr>
          <a:xfrm>
            <a:off x="173583" y="4055530"/>
            <a:ext cx="2056343" cy="479618"/>
          </a:xfrm>
          <a:prstGeom prst="rect">
            <a:avLst/>
          </a:prstGeom>
          <a:noFill/>
        </p:spPr>
        <p:txBody>
          <a:bodyPr wrap="square">
            <a:spAutoFit/>
          </a:bodyPr>
          <a:lstStyle/>
          <a:p>
            <a:pPr algn="r" defTabSz="685800" fontAlgn="auto">
              <a:spcBef>
                <a:spcPts val="0"/>
              </a:spcBef>
              <a:spcAft>
                <a:spcPts val="450"/>
              </a:spcAft>
              <a:defRPr/>
            </a:pPr>
            <a:r>
              <a:rPr lang="en-US" sz="1050" b="1" dirty="0">
                <a:solidFill>
                  <a:srgbClr val="000000">
                    <a:lumMod val="50000"/>
                    <a:lumOff val="50000"/>
                  </a:srgbClr>
                </a:solidFill>
                <a:latin typeface="Century Gothic"/>
                <a:cs typeface="+mn-cs"/>
              </a:rPr>
              <a:t>Life Safety including Fire/EMS</a:t>
            </a:r>
            <a:endParaRPr lang="en-US" sz="1050" dirty="0">
              <a:solidFill>
                <a:srgbClr val="000000">
                  <a:lumMod val="50000"/>
                  <a:lumOff val="50000"/>
                </a:srgbClr>
              </a:solidFill>
              <a:latin typeface="Calibri"/>
              <a:cs typeface="+mn-cs"/>
            </a:endParaRPr>
          </a:p>
          <a:p>
            <a:pPr algn="r" defTabSz="685800" fontAlgn="auto">
              <a:spcBef>
                <a:spcPts val="0"/>
              </a:spcBef>
              <a:spcAft>
                <a:spcPts val="450"/>
              </a:spcAft>
              <a:defRPr/>
            </a:pPr>
            <a:r>
              <a:rPr lang="en-US" sz="1050" b="1" dirty="0">
                <a:solidFill>
                  <a:srgbClr val="000000">
                    <a:lumMod val="50000"/>
                    <a:lumOff val="50000"/>
                  </a:srgbClr>
                </a:solidFill>
                <a:latin typeface="Century Gothic"/>
                <a:cs typeface="+mn-cs"/>
              </a:rPr>
              <a:t> </a:t>
            </a:r>
            <a:endParaRPr lang="en-US" sz="1050" dirty="0">
              <a:solidFill>
                <a:srgbClr val="000000">
                  <a:lumMod val="50000"/>
                  <a:lumOff val="50000"/>
                </a:srgbClr>
              </a:solidFill>
              <a:latin typeface="Calibri"/>
              <a:cs typeface="+mn-cs"/>
            </a:endParaRPr>
          </a:p>
        </p:txBody>
      </p:sp>
      <p:cxnSp>
        <p:nvCxnSpPr>
          <p:cNvPr id="66" name="Connector: Elbow 65">
            <a:extLst>
              <a:ext uri="{FF2B5EF4-FFF2-40B4-BE49-F238E27FC236}">
                <a16:creationId xmlns:a16="http://schemas.microsoft.com/office/drawing/2014/main" id="{56840ECB-626B-4C05-B273-EC1BF96C33EE}"/>
              </a:ext>
            </a:extLst>
          </p:cNvPr>
          <p:cNvCxnSpPr>
            <a:cxnSpLocks/>
          </p:cNvCxnSpPr>
          <p:nvPr/>
        </p:nvCxnSpPr>
        <p:spPr>
          <a:xfrm rot="10800000">
            <a:off x="2872821" y="4949402"/>
            <a:ext cx="289871" cy="1"/>
          </a:xfrm>
          <a:prstGeom prst="bentConnector3">
            <a:avLst>
              <a:gd name="adj1" fmla="val 50000"/>
            </a:avLst>
          </a:prstGeom>
          <a:noFill/>
          <a:ln w="12700" cap="flat" cmpd="sng" algn="ctr">
            <a:solidFill>
              <a:srgbClr val="EE8A1D"/>
            </a:solidFill>
            <a:prstDash val="solid"/>
            <a:miter lim="800000"/>
            <a:tailEnd type="oval"/>
          </a:ln>
          <a:effectLst/>
        </p:spPr>
      </p:cxnSp>
      <p:sp>
        <p:nvSpPr>
          <p:cNvPr id="68" name="Oval 67">
            <a:extLst>
              <a:ext uri="{FF2B5EF4-FFF2-40B4-BE49-F238E27FC236}">
                <a16:creationId xmlns:a16="http://schemas.microsoft.com/office/drawing/2014/main" id="{D4633FC8-116E-4112-902C-23E6264AE522}"/>
              </a:ext>
            </a:extLst>
          </p:cNvPr>
          <p:cNvSpPr/>
          <p:nvPr/>
        </p:nvSpPr>
        <p:spPr>
          <a:xfrm>
            <a:off x="2243587" y="2256230"/>
            <a:ext cx="539606" cy="539606"/>
          </a:xfrm>
          <a:prstGeom prst="ellipse">
            <a:avLst/>
          </a:prstGeom>
          <a:solidFill>
            <a:srgbClr val="FFFFFF"/>
          </a:solidFill>
          <a:ln w="12700" cap="flat" cmpd="sng" algn="ctr">
            <a:solidFill>
              <a:srgbClr val="00529B"/>
            </a:solidFill>
            <a:prstDash val="solid"/>
            <a:miter lim="800000"/>
          </a:ln>
          <a:effectLst>
            <a:outerShdw blurRad="127000" dist="63500" dir="2700000" algn="tl" rotWithShape="0">
              <a:prstClr val="black">
                <a:alpha val="40000"/>
              </a:prstClr>
            </a:outerShdw>
          </a:effectLst>
        </p:spPr>
        <p:txBody>
          <a:bodyPr rtlCol="0" anchor="ctr"/>
          <a:lstStyle/>
          <a:p>
            <a:pPr algn="ctr" defTabSz="342900" fontAlgn="auto">
              <a:spcBef>
                <a:spcPts val="0"/>
              </a:spcBef>
              <a:spcAft>
                <a:spcPts val="0"/>
              </a:spcAft>
              <a:defRPr/>
            </a:pPr>
            <a:endParaRPr lang="en-US" sz="1350" kern="0" dirty="0">
              <a:solidFill>
                <a:srgbClr val="FFFFFF"/>
              </a:solidFill>
              <a:latin typeface="Calibri Light"/>
              <a:cs typeface="+mn-cs"/>
            </a:endParaRPr>
          </a:p>
        </p:txBody>
      </p:sp>
      <p:sp>
        <p:nvSpPr>
          <p:cNvPr id="73" name="Rectangle 72">
            <a:extLst>
              <a:ext uri="{FF2B5EF4-FFF2-40B4-BE49-F238E27FC236}">
                <a16:creationId xmlns:a16="http://schemas.microsoft.com/office/drawing/2014/main" id="{6264F8F3-3FE6-406A-A057-245980CC9A17}"/>
              </a:ext>
            </a:extLst>
          </p:cNvPr>
          <p:cNvSpPr/>
          <p:nvPr/>
        </p:nvSpPr>
        <p:spPr>
          <a:xfrm>
            <a:off x="2150912" y="4878858"/>
            <a:ext cx="92393" cy="122873"/>
          </a:xfrm>
          <a:prstGeom prst="rect">
            <a:avLst/>
          </a:prstGeom>
          <a:noFill/>
          <a:ln w="12700" cap="flat" cmpd="sng" algn="ctr">
            <a:noFill/>
            <a:prstDash val="solid"/>
            <a:miter lim="800000"/>
          </a:ln>
          <a:effectLst/>
        </p:spPr>
        <p:txBody>
          <a:bodyPr rtlCol="0" anchor="ctr"/>
          <a:lstStyle/>
          <a:p>
            <a:pPr algn="r" defTabSz="342900" fontAlgn="auto">
              <a:spcBef>
                <a:spcPts val="0"/>
              </a:spcBef>
              <a:spcAft>
                <a:spcPts val="0"/>
              </a:spcAft>
              <a:defRPr/>
            </a:pPr>
            <a:endParaRPr lang="en-US" sz="1050" kern="0" dirty="0">
              <a:solidFill>
                <a:srgbClr val="FFFFFF"/>
              </a:solidFill>
              <a:latin typeface="Calibri Light"/>
              <a:cs typeface="+mn-cs"/>
            </a:endParaRPr>
          </a:p>
        </p:txBody>
      </p:sp>
      <p:sp>
        <p:nvSpPr>
          <p:cNvPr id="74" name="TextBox 73">
            <a:extLst>
              <a:ext uri="{FF2B5EF4-FFF2-40B4-BE49-F238E27FC236}">
                <a16:creationId xmlns:a16="http://schemas.microsoft.com/office/drawing/2014/main" id="{93BF9892-9058-4927-81CB-DD46805BD47B}"/>
              </a:ext>
            </a:extLst>
          </p:cNvPr>
          <p:cNvSpPr txBox="1"/>
          <p:nvPr/>
        </p:nvSpPr>
        <p:spPr>
          <a:xfrm>
            <a:off x="202255" y="2349098"/>
            <a:ext cx="2056343" cy="641201"/>
          </a:xfrm>
          <a:prstGeom prst="rect">
            <a:avLst/>
          </a:prstGeom>
          <a:noFill/>
        </p:spPr>
        <p:txBody>
          <a:bodyPr wrap="square">
            <a:spAutoFit/>
          </a:bodyPr>
          <a:lstStyle/>
          <a:p>
            <a:pPr algn="r" defTabSz="685800" fontAlgn="auto">
              <a:spcBef>
                <a:spcPts val="0"/>
              </a:spcBef>
              <a:spcAft>
                <a:spcPts val="450"/>
              </a:spcAft>
              <a:defRPr/>
            </a:pPr>
            <a:r>
              <a:rPr lang="en-US" sz="1050" b="1" dirty="0">
                <a:solidFill>
                  <a:srgbClr val="000000">
                    <a:lumMod val="50000"/>
                    <a:lumOff val="50000"/>
                  </a:srgbClr>
                </a:solidFill>
                <a:latin typeface="Century Gothic"/>
                <a:cs typeface="+mn-cs"/>
              </a:rPr>
              <a:t>State &amp; Federal Governments</a:t>
            </a:r>
            <a:endParaRPr lang="en-US" sz="1050" dirty="0">
              <a:solidFill>
                <a:srgbClr val="000000">
                  <a:lumMod val="50000"/>
                  <a:lumOff val="50000"/>
                </a:srgbClr>
              </a:solidFill>
              <a:latin typeface="Calibri"/>
              <a:cs typeface="+mn-cs"/>
            </a:endParaRPr>
          </a:p>
          <a:p>
            <a:pPr algn="r" defTabSz="685800" fontAlgn="auto">
              <a:spcBef>
                <a:spcPts val="0"/>
              </a:spcBef>
              <a:spcAft>
                <a:spcPts val="450"/>
              </a:spcAft>
              <a:defRPr/>
            </a:pPr>
            <a:r>
              <a:rPr lang="en-US" sz="1050" b="1" dirty="0">
                <a:solidFill>
                  <a:srgbClr val="000000">
                    <a:lumMod val="50000"/>
                    <a:lumOff val="50000"/>
                  </a:srgbClr>
                </a:solidFill>
                <a:latin typeface="Century Gothic"/>
                <a:cs typeface="+mn-cs"/>
              </a:rPr>
              <a:t> </a:t>
            </a:r>
            <a:endParaRPr lang="en-US" sz="1050" dirty="0">
              <a:solidFill>
                <a:srgbClr val="000000">
                  <a:lumMod val="50000"/>
                  <a:lumOff val="50000"/>
                </a:srgbClr>
              </a:solidFill>
              <a:latin typeface="Calibri"/>
              <a:cs typeface="+mn-cs"/>
            </a:endParaRPr>
          </a:p>
        </p:txBody>
      </p:sp>
      <p:cxnSp>
        <p:nvCxnSpPr>
          <p:cNvPr id="30" name="Straight Connector 29">
            <a:extLst>
              <a:ext uri="{FF2B5EF4-FFF2-40B4-BE49-F238E27FC236}">
                <a16:creationId xmlns:a16="http://schemas.microsoft.com/office/drawing/2014/main" id="{FDD3A073-2E46-4917-9ADF-DB170A59F5E2}"/>
              </a:ext>
            </a:extLst>
          </p:cNvPr>
          <p:cNvCxnSpPr>
            <a:cxnSpLocks/>
          </p:cNvCxnSpPr>
          <p:nvPr/>
        </p:nvCxnSpPr>
        <p:spPr>
          <a:xfrm>
            <a:off x="3137707" y="2534907"/>
            <a:ext cx="19913" cy="2420334"/>
          </a:xfrm>
          <a:prstGeom prst="line">
            <a:avLst/>
          </a:prstGeom>
        </p:spPr>
        <p:style>
          <a:lnRef idx="1">
            <a:schemeClr val="accent5"/>
          </a:lnRef>
          <a:fillRef idx="0">
            <a:schemeClr val="accent5"/>
          </a:fillRef>
          <a:effectRef idx="0">
            <a:schemeClr val="accent5"/>
          </a:effectRef>
          <a:fontRef idx="minor">
            <a:schemeClr val="tx1"/>
          </a:fontRef>
        </p:style>
      </p:cxnSp>
      <p:cxnSp>
        <p:nvCxnSpPr>
          <p:cNvPr id="83" name="Connector: Elbow 82">
            <a:extLst>
              <a:ext uri="{FF2B5EF4-FFF2-40B4-BE49-F238E27FC236}">
                <a16:creationId xmlns:a16="http://schemas.microsoft.com/office/drawing/2014/main" id="{E160A7DD-5CD2-462D-9197-0889976F3665}"/>
              </a:ext>
            </a:extLst>
          </p:cNvPr>
          <p:cNvCxnSpPr>
            <a:cxnSpLocks/>
          </p:cNvCxnSpPr>
          <p:nvPr/>
        </p:nvCxnSpPr>
        <p:spPr>
          <a:xfrm>
            <a:off x="5119264" y="2526323"/>
            <a:ext cx="329184" cy="1"/>
          </a:xfrm>
          <a:prstGeom prst="bentConnector3">
            <a:avLst>
              <a:gd name="adj1" fmla="val 50000"/>
            </a:avLst>
          </a:prstGeom>
          <a:noFill/>
          <a:ln w="12700" cap="flat" cmpd="sng" algn="ctr">
            <a:solidFill>
              <a:srgbClr val="EE8A1D"/>
            </a:solidFill>
            <a:prstDash val="solid"/>
            <a:miter lim="800000"/>
            <a:tailEnd type="oval"/>
          </a:ln>
          <a:effectLst/>
        </p:spPr>
      </p:cxnSp>
      <p:cxnSp>
        <p:nvCxnSpPr>
          <p:cNvPr id="84" name="Straight Connector 83">
            <a:extLst>
              <a:ext uri="{FF2B5EF4-FFF2-40B4-BE49-F238E27FC236}">
                <a16:creationId xmlns:a16="http://schemas.microsoft.com/office/drawing/2014/main" id="{00A69489-59E2-49F1-95BD-3B190975B479}"/>
              </a:ext>
            </a:extLst>
          </p:cNvPr>
          <p:cNvCxnSpPr>
            <a:cxnSpLocks/>
          </p:cNvCxnSpPr>
          <p:nvPr/>
        </p:nvCxnSpPr>
        <p:spPr>
          <a:xfrm>
            <a:off x="5119037" y="2519716"/>
            <a:ext cx="0" cy="2421055"/>
          </a:xfrm>
          <a:prstGeom prst="line">
            <a:avLst/>
          </a:prstGeom>
        </p:spPr>
        <p:style>
          <a:lnRef idx="1">
            <a:schemeClr val="accent5"/>
          </a:lnRef>
          <a:fillRef idx="0">
            <a:schemeClr val="accent5"/>
          </a:fillRef>
          <a:effectRef idx="0">
            <a:schemeClr val="accent5"/>
          </a:effectRef>
          <a:fontRef idx="minor">
            <a:schemeClr val="tx1"/>
          </a:fontRef>
        </p:style>
      </p:cxnSp>
      <p:pic>
        <p:nvPicPr>
          <p:cNvPr id="94" name="Picture 15" descr="Bank with solid fill">
            <a:extLst>
              <a:ext uri="{FF2B5EF4-FFF2-40B4-BE49-F238E27FC236}">
                <a16:creationId xmlns:a16="http://schemas.microsoft.com/office/drawing/2014/main" id="{771EA0E9-9DB0-4506-9BEE-7623F806F62D}"/>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p:blipFill>
        <p:spPr>
          <a:xfrm>
            <a:off x="2352967" y="2363626"/>
            <a:ext cx="322550" cy="322550"/>
          </a:xfrm>
          <a:prstGeom prst="rect">
            <a:avLst/>
          </a:prstGeom>
        </p:spPr>
      </p:pic>
      <p:pic>
        <p:nvPicPr>
          <p:cNvPr id="2" name="Picture 1">
            <a:extLst>
              <a:ext uri="{FF2B5EF4-FFF2-40B4-BE49-F238E27FC236}">
                <a16:creationId xmlns:a16="http://schemas.microsoft.com/office/drawing/2014/main" id="{C270FF87-220A-8E2A-37E5-16C240D2A253}"/>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8162012" y="6490835"/>
            <a:ext cx="447519" cy="227685"/>
          </a:xfrm>
          <a:prstGeom prst="rect">
            <a:avLst/>
          </a:prstGeom>
        </p:spPr>
      </p:pic>
      <p:sp>
        <p:nvSpPr>
          <p:cNvPr id="3" name="Rectangle 2">
            <a:extLst>
              <a:ext uri="{FF2B5EF4-FFF2-40B4-BE49-F238E27FC236}">
                <a16:creationId xmlns:a16="http://schemas.microsoft.com/office/drawing/2014/main" id="{DA25ABFB-A2AF-2D2E-75E6-37525FB6B421}"/>
              </a:ext>
            </a:extLst>
          </p:cNvPr>
          <p:cNvSpPr>
            <a:spLocks noChangeArrowheads="1"/>
          </p:cNvSpPr>
          <p:nvPr/>
        </p:nvSpPr>
        <p:spPr bwMode="white">
          <a:xfrm>
            <a:off x="8426968" y="6497462"/>
            <a:ext cx="535991" cy="2811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algn="r" defTabSz="887553"/>
            <a:r>
              <a:rPr lang="en-US" sz="900" dirty="0">
                <a:solidFill>
                  <a:srgbClr val="245397"/>
                </a:solidFill>
                <a:latin typeface="Century Gothic" panose="020B0502020202020204" pitchFamily="34" charset="0"/>
                <a:ea typeface="Arial Unicode MS"/>
                <a:cs typeface="Arial Unicode MS"/>
              </a:rPr>
              <a:t>| 1</a:t>
            </a:r>
          </a:p>
        </p:txBody>
      </p:sp>
    </p:spTree>
    <p:extLst>
      <p:ext uri="{BB962C8B-B14F-4D97-AF65-F5344CB8AC3E}">
        <p14:creationId xmlns:p14="http://schemas.microsoft.com/office/powerpoint/2010/main" val="63799741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4AF3AD-C75B-49C2-B0E8-A76D905E0738}"/>
              </a:ext>
            </a:extLst>
          </p:cNvPr>
          <p:cNvSpPr>
            <a:spLocks noGrp="1"/>
          </p:cNvSpPr>
          <p:nvPr>
            <p:ph type="title"/>
          </p:nvPr>
        </p:nvSpPr>
        <p:spPr>
          <a:xfrm>
            <a:off x="3232785" y="1809803"/>
            <a:ext cx="5295900" cy="1619197"/>
          </a:xfrm>
        </p:spPr>
        <p:txBody>
          <a:bodyPr anchor="t" anchorCtr="0">
            <a:noAutofit/>
          </a:bodyPr>
          <a:lstStyle/>
          <a:p>
            <a:pPr algn="ctr" defTabSz="443777">
              <a:lnSpc>
                <a:spcPct val="100000"/>
              </a:lnSpc>
              <a:spcBef>
                <a:spcPts val="0"/>
              </a:spcBef>
              <a:defRPr/>
            </a:pPr>
            <a:r>
              <a:rPr lang="en-US" sz="3600" b="1" dirty="0">
                <a:solidFill>
                  <a:srgbClr val="09549B"/>
                </a:solidFill>
                <a:ea typeface="+mn-ea"/>
                <a:cs typeface="Calibri Light" panose="020F0302020204030204" pitchFamily="34" charset="0"/>
              </a:rPr>
              <a:t>Your phone rings right now…a cyber incident happening at town hall….What would you do, and how would you respond?</a:t>
            </a:r>
            <a:br>
              <a:rPr lang="en-US" sz="2800" dirty="0">
                <a:solidFill>
                  <a:srgbClr val="09549B"/>
                </a:solidFill>
                <a:ea typeface="+mn-ea"/>
                <a:cs typeface="Calibri Light" panose="020F0302020204030204" pitchFamily="34" charset="0"/>
              </a:rPr>
            </a:br>
            <a:endParaRPr lang="en-US" sz="2800" dirty="0"/>
          </a:p>
        </p:txBody>
      </p:sp>
      <p:pic>
        <p:nvPicPr>
          <p:cNvPr id="8" name="Picture 7">
            <a:extLst>
              <a:ext uri="{FF2B5EF4-FFF2-40B4-BE49-F238E27FC236}">
                <a16:creationId xmlns:a16="http://schemas.microsoft.com/office/drawing/2014/main" id="{748F896C-C9E6-FE18-0A2D-9BBD9C336A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13807"/>
          <a:stretch/>
        </p:blipFill>
        <p:spPr>
          <a:xfrm>
            <a:off x="0" y="857251"/>
            <a:ext cx="2874926" cy="5857334"/>
          </a:xfrm>
          <a:prstGeom prst="rect">
            <a:avLst/>
          </a:prstGeom>
        </p:spPr>
      </p:pic>
      <p:pic>
        <p:nvPicPr>
          <p:cNvPr id="3" name="Picture 2">
            <a:extLst>
              <a:ext uri="{FF2B5EF4-FFF2-40B4-BE49-F238E27FC236}">
                <a16:creationId xmlns:a16="http://schemas.microsoft.com/office/drawing/2014/main" id="{975F801F-D267-360D-2D0D-DEDB7A4B5C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62012" y="6490835"/>
            <a:ext cx="447519" cy="227685"/>
          </a:xfrm>
          <a:prstGeom prst="rect">
            <a:avLst/>
          </a:prstGeom>
        </p:spPr>
      </p:pic>
      <p:sp>
        <p:nvSpPr>
          <p:cNvPr id="4" name="Rectangle 3">
            <a:extLst>
              <a:ext uri="{FF2B5EF4-FFF2-40B4-BE49-F238E27FC236}">
                <a16:creationId xmlns:a16="http://schemas.microsoft.com/office/drawing/2014/main" id="{45A64F43-DA61-99AB-FD6F-C8CC7C93DDC3}"/>
              </a:ext>
            </a:extLst>
          </p:cNvPr>
          <p:cNvSpPr>
            <a:spLocks noChangeArrowheads="1"/>
          </p:cNvSpPr>
          <p:nvPr/>
        </p:nvSpPr>
        <p:spPr bwMode="white">
          <a:xfrm>
            <a:off x="8426968" y="6497462"/>
            <a:ext cx="535991" cy="2811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algn="r" defTabSz="887553"/>
            <a:r>
              <a:rPr lang="en-US" sz="900" dirty="0">
                <a:solidFill>
                  <a:srgbClr val="245397"/>
                </a:solidFill>
                <a:latin typeface="Century Gothic" panose="020B0502020202020204" pitchFamily="34" charset="0"/>
                <a:ea typeface="Arial Unicode MS"/>
                <a:cs typeface="Arial Unicode MS"/>
              </a:rPr>
              <a:t>| 2</a:t>
            </a:r>
          </a:p>
        </p:txBody>
      </p:sp>
    </p:spTree>
    <p:extLst>
      <p:ext uri="{BB962C8B-B14F-4D97-AF65-F5344CB8AC3E}">
        <p14:creationId xmlns:p14="http://schemas.microsoft.com/office/powerpoint/2010/main" val="36483221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012865A-C52A-C82C-F8E0-B77E52AF96C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13807"/>
          <a:stretch/>
        </p:blipFill>
        <p:spPr>
          <a:xfrm>
            <a:off x="2" y="857251"/>
            <a:ext cx="2751535" cy="5857334"/>
          </a:xfrm>
          <a:prstGeom prst="rect">
            <a:avLst/>
          </a:prstGeom>
        </p:spPr>
      </p:pic>
      <p:sp>
        <p:nvSpPr>
          <p:cNvPr id="3" name="Title 2">
            <a:extLst>
              <a:ext uri="{FF2B5EF4-FFF2-40B4-BE49-F238E27FC236}">
                <a16:creationId xmlns:a16="http://schemas.microsoft.com/office/drawing/2014/main" id="{E7899B5D-381F-453C-92A1-66BC94749D71}"/>
              </a:ext>
            </a:extLst>
          </p:cNvPr>
          <p:cNvSpPr>
            <a:spLocks noGrp="1"/>
          </p:cNvSpPr>
          <p:nvPr>
            <p:ph type="title"/>
          </p:nvPr>
        </p:nvSpPr>
        <p:spPr>
          <a:xfrm>
            <a:off x="3613349" y="375029"/>
            <a:ext cx="5210613" cy="482222"/>
          </a:xfrm>
        </p:spPr>
        <p:txBody>
          <a:bodyPr>
            <a:normAutofit fontScale="90000"/>
          </a:bodyPr>
          <a:lstStyle/>
          <a:p>
            <a:r>
              <a:rPr lang="en-US" b="1" dirty="0"/>
              <a:t>Municipal Cybersecurity Challenges</a:t>
            </a:r>
          </a:p>
        </p:txBody>
      </p:sp>
      <p:sp>
        <p:nvSpPr>
          <p:cNvPr id="7" name="Shape 1183">
            <a:extLst>
              <a:ext uri="{FF2B5EF4-FFF2-40B4-BE49-F238E27FC236}">
                <a16:creationId xmlns:a16="http://schemas.microsoft.com/office/drawing/2014/main" id="{836D250A-8CBC-4274-8A85-6A5F4C304D59}"/>
              </a:ext>
            </a:extLst>
          </p:cNvPr>
          <p:cNvSpPr/>
          <p:nvPr/>
        </p:nvSpPr>
        <p:spPr>
          <a:xfrm>
            <a:off x="805" y="2081000"/>
            <a:ext cx="3278176" cy="686960"/>
          </a:xfrm>
          <a:prstGeom prst="rect">
            <a:avLst/>
          </a:prstGeom>
          <a:solidFill>
            <a:schemeClr val="accent5">
              <a:alpha val="90000"/>
            </a:schemeClr>
          </a:solidFill>
          <a:ln w="12700" cap="flat">
            <a:noFill/>
            <a:miter lim="400000"/>
          </a:ln>
          <a:effectLst/>
        </p:spPr>
        <p:txBody>
          <a:bodyPr wrap="square" lIns="14288" tIns="14288" rIns="14288" bIns="14288" numCol="1" anchor="ctr">
            <a:noAutofit/>
          </a:bodyPr>
          <a:lstStyle/>
          <a:p>
            <a:pPr defTabSz="685800" fontAlgn="auto">
              <a:spcBef>
                <a:spcPts val="0"/>
              </a:spcBef>
              <a:spcAft>
                <a:spcPts val="0"/>
              </a:spcAft>
              <a:defRPr sz="3200">
                <a:solidFill>
                  <a:srgbClr val="FFFFFF"/>
                </a:solidFill>
              </a:defRPr>
            </a:pPr>
            <a:endParaRPr sz="900" dirty="0">
              <a:solidFill>
                <a:srgbClr val="FFFFFF"/>
              </a:solidFill>
              <a:latin typeface="Calibri"/>
              <a:cs typeface="+mn-cs"/>
            </a:endParaRPr>
          </a:p>
        </p:txBody>
      </p:sp>
      <p:sp>
        <p:nvSpPr>
          <p:cNvPr id="9" name="TextBox 8">
            <a:extLst>
              <a:ext uri="{FF2B5EF4-FFF2-40B4-BE49-F238E27FC236}">
                <a16:creationId xmlns:a16="http://schemas.microsoft.com/office/drawing/2014/main" id="{25681C4B-DC13-4FA6-9F4A-148C85EA6F99}"/>
              </a:ext>
            </a:extLst>
          </p:cNvPr>
          <p:cNvSpPr txBox="1"/>
          <p:nvPr/>
        </p:nvSpPr>
        <p:spPr>
          <a:xfrm>
            <a:off x="160269" y="2121720"/>
            <a:ext cx="2667011" cy="600164"/>
          </a:xfrm>
          <a:prstGeom prst="rect">
            <a:avLst/>
          </a:prstGeom>
          <a:noFill/>
        </p:spPr>
        <p:txBody>
          <a:bodyPr wrap="square">
            <a:spAutoFit/>
          </a:bodyPr>
          <a:lstStyle/>
          <a:p>
            <a:pPr defTabSz="685800" fontAlgn="auto">
              <a:spcBef>
                <a:spcPts val="0"/>
              </a:spcBef>
              <a:spcAft>
                <a:spcPts val="0"/>
              </a:spcAft>
              <a:defRPr/>
            </a:pPr>
            <a:r>
              <a:rPr lang="en-US" sz="1100" dirty="0">
                <a:solidFill>
                  <a:srgbClr val="FFFFFF"/>
                </a:solidFill>
                <a:latin typeface="Century Gothic"/>
                <a:cs typeface="+mn-cs"/>
              </a:rPr>
              <a:t>Several key drivers and trends continue to impact and influence public entities</a:t>
            </a:r>
            <a:r>
              <a:rPr lang="en-US" sz="975" dirty="0">
                <a:solidFill>
                  <a:srgbClr val="FFFFFF"/>
                </a:solidFill>
                <a:latin typeface="Century Gothic"/>
                <a:cs typeface="+mn-cs"/>
              </a:rPr>
              <a:t>.</a:t>
            </a:r>
          </a:p>
        </p:txBody>
      </p:sp>
      <p:sp>
        <p:nvSpPr>
          <p:cNvPr id="10" name="TextBox 9">
            <a:extLst>
              <a:ext uri="{FF2B5EF4-FFF2-40B4-BE49-F238E27FC236}">
                <a16:creationId xmlns:a16="http://schemas.microsoft.com/office/drawing/2014/main" id="{25C90FED-9AF8-4FDB-9B07-FA253931406E}"/>
              </a:ext>
            </a:extLst>
          </p:cNvPr>
          <p:cNvSpPr txBox="1"/>
          <p:nvPr/>
        </p:nvSpPr>
        <p:spPr>
          <a:xfrm>
            <a:off x="3415053" y="1501432"/>
            <a:ext cx="5194478" cy="4901342"/>
          </a:xfrm>
          <a:prstGeom prst="rect">
            <a:avLst/>
          </a:prstGeom>
          <a:noFill/>
        </p:spPr>
        <p:txBody>
          <a:bodyPr wrap="square">
            <a:spAutoFit/>
          </a:bodyPr>
          <a:lstStyle/>
          <a:p>
            <a:pPr marL="257175" indent="-257175">
              <a:buClr>
                <a:srgbClr val="00529B"/>
              </a:buClr>
              <a:buFont typeface="+mj-lt"/>
              <a:buAutoNum type="arabicPeriod"/>
              <a:defRPr/>
            </a:pPr>
            <a:endParaRPr lang="en-US" sz="1050" dirty="0">
              <a:highlight>
                <a:srgbClr val="FFFF00"/>
              </a:highlight>
              <a:latin typeface="Century Gothic"/>
            </a:endParaRPr>
          </a:p>
          <a:p>
            <a:pPr marL="257175" indent="-257175">
              <a:buClr>
                <a:srgbClr val="00529B"/>
              </a:buClr>
              <a:buFont typeface="+mj-lt"/>
              <a:buAutoNum type="arabicPeriod"/>
              <a:defRPr/>
            </a:pPr>
            <a:r>
              <a:rPr lang="en-US" sz="1600" dirty="0">
                <a:latin typeface="Century Gothic"/>
              </a:rPr>
              <a:t>Limited budget and/or personnel to implement new or maintain existing cyber security measures.   </a:t>
            </a:r>
            <a:endParaRPr lang="en-US" sz="1600" dirty="0">
              <a:highlight>
                <a:srgbClr val="FFFF00"/>
              </a:highlight>
              <a:latin typeface="Century Gothic"/>
            </a:endParaRPr>
          </a:p>
          <a:p>
            <a:pPr marL="257175" indent="-257175">
              <a:buClr>
                <a:srgbClr val="00529B"/>
              </a:buClr>
              <a:buFont typeface="+mj-lt"/>
              <a:buAutoNum type="arabicPeriod"/>
              <a:defRPr/>
            </a:pPr>
            <a:endParaRPr lang="en-US" sz="1600" dirty="0">
              <a:highlight>
                <a:srgbClr val="FFFF00"/>
              </a:highlight>
              <a:latin typeface="Century Gothic"/>
            </a:endParaRPr>
          </a:p>
          <a:p>
            <a:pPr marL="257175" indent="-257175">
              <a:buClr>
                <a:srgbClr val="00529B"/>
              </a:buClr>
              <a:buFont typeface="+mj-lt"/>
              <a:buAutoNum type="arabicPeriod"/>
              <a:defRPr/>
            </a:pPr>
            <a:r>
              <a:rPr lang="en-US" sz="1600" dirty="0">
                <a:latin typeface="Century Gothic"/>
              </a:rPr>
              <a:t>Inexperience and lack of formal cyber incident response plan or crisis response team</a:t>
            </a:r>
            <a:endParaRPr lang="en-US" sz="1600" dirty="0">
              <a:highlight>
                <a:srgbClr val="FFFF00"/>
              </a:highlight>
              <a:latin typeface="Century Gothic"/>
            </a:endParaRPr>
          </a:p>
          <a:p>
            <a:pPr marL="257175" indent="-257175">
              <a:buClr>
                <a:srgbClr val="00529B"/>
              </a:buClr>
              <a:buFont typeface="+mj-lt"/>
              <a:buAutoNum type="arabicPeriod"/>
              <a:defRPr/>
            </a:pPr>
            <a:endParaRPr lang="en-US" sz="1600" dirty="0">
              <a:highlight>
                <a:srgbClr val="FFFF00"/>
              </a:highlight>
              <a:latin typeface="Century Gothic"/>
            </a:endParaRPr>
          </a:p>
          <a:p>
            <a:pPr marL="257175" indent="-257175">
              <a:buClr>
                <a:srgbClr val="00529B"/>
              </a:buClr>
              <a:buFont typeface="+mj-lt"/>
              <a:buAutoNum type="arabicPeriod"/>
              <a:defRPr/>
            </a:pPr>
            <a:r>
              <a:rPr lang="en-US" sz="1600" dirty="0">
                <a:latin typeface="Century Gothic"/>
              </a:rPr>
              <a:t>Increasing exposures – criminals are more politically and financially motivated - (“Social Engineering” Fraud and Computer Crime criminal schemes have become more sophisticated)</a:t>
            </a:r>
          </a:p>
          <a:p>
            <a:pPr marL="257175" indent="-257175">
              <a:buClr>
                <a:srgbClr val="00529B"/>
              </a:buClr>
              <a:buFont typeface="+mj-lt"/>
              <a:buAutoNum type="arabicPeriod"/>
              <a:defRPr/>
            </a:pPr>
            <a:endParaRPr lang="en-US" sz="1600" dirty="0">
              <a:latin typeface="Century Gothic"/>
            </a:endParaRPr>
          </a:p>
          <a:p>
            <a:pPr marL="257175" indent="-257175">
              <a:buClr>
                <a:srgbClr val="00529B"/>
              </a:buClr>
              <a:buFont typeface="+mj-lt"/>
              <a:buAutoNum type="arabicPeriod"/>
              <a:defRPr/>
            </a:pPr>
            <a:r>
              <a:rPr lang="en-US" sz="1600" dirty="0">
                <a:latin typeface="Century Gothic"/>
              </a:rPr>
              <a:t>Multiple networks and/or systems across different municipal departments</a:t>
            </a:r>
            <a:endParaRPr lang="en-US" sz="1600" dirty="0">
              <a:highlight>
                <a:srgbClr val="FFFF00"/>
              </a:highlight>
              <a:latin typeface="Century Gothic"/>
            </a:endParaRPr>
          </a:p>
          <a:p>
            <a:pPr marL="257175" indent="-257175">
              <a:buClr>
                <a:srgbClr val="00529B"/>
              </a:buClr>
              <a:buFont typeface="+mj-lt"/>
              <a:buAutoNum type="arabicPeriod"/>
              <a:defRPr/>
            </a:pPr>
            <a:endParaRPr lang="en-US" sz="1600" dirty="0">
              <a:highlight>
                <a:srgbClr val="FFFF00"/>
              </a:highlight>
              <a:latin typeface="Century Gothic"/>
            </a:endParaRPr>
          </a:p>
          <a:p>
            <a:pPr marL="257175" indent="-257175">
              <a:buClr>
                <a:srgbClr val="00529B"/>
              </a:buClr>
              <a:buFont typeface="+mj-lt"/>
              <a:buAutoNum type="arabicPeriod"/>
              <a:defRPr/>
            </a:pPr>
            <a:r>
              <a:rPr lang="en-US" sz="1600" dirty="0">
                <a:latin typeface="Century Gothic"/>
              </a:rPr>
              <a:t>Changing federal and state privacy and breach notification laws</a:t>
            </a:r>
            <a:endParaRPr lang="en-US" sz="1600" dirty="0">
              <a:highlight>
                <a:srgbClr val="FFFF00"/>
              </a:highlight>
              <a:latin typeface="Century Gothic"/>
            </a:endParaRPr>
          </a:p>
          <a:p>
            <a:pPr marL="257175" indent="-257175">
              <a:buClr>
                <a:srgbClr val="00529B"/>
              </a:buClr>
              <a:buFont typeface="+mj-lt"/>
              <a:buAutoNum type="arabicPeriod"/>
              <a:defRPr/>
            </a:pPr>
            <a:endParaRPr lang="en-US" sz="1400" dirty="0">
              <a:highlight>
                <a:srgbClr val="FFFF00"/>
              </a:highlight>
              <a:latin typeface="Century Gothic"/>
            </a:endParaRPr>
          </a:p>
        </p:txBody>
      </p:sp>
      <p:pic>
        <p:nvPicPr>
          <p:cNvPr id="4" name="Picture 3">
            <a:extLst>
              <a:ext uri="{FF2B5EF4-FFF2-40B4-BE49-F238E27FC236}">
                <a16:creationId xmlns:a16="http://schemas.microsoft.com/office/drawing/2014/main" id="{C305E353-408B-7045-4F42-707806B0F6D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62012" y="6490835"/>
            <a:ext cx="447519" cy="227685"/>
          </a:xfrm>
          <a:prstGeom prst="rect">
            <a:avLst/>
          </a:prstGeom>
        </p:spPr>
      </p:pic>
      <p:sp>
        <p:nvSpPr>
          <p:cNvPr id="5" name="Rectangle 4">
            <a:extLst>
              <a:ext uri="{FF2B5EF4-FFF2-40B4-BE49-F238E27FC236}">
                <a16:creationId xmlns:a16="http://schemas.microsoft.com/office/drawing/2014/main" id="{4B31AFF7-C88F-54AF-F7CD-B27421B1780F}"/>
              </a:ext>
            </a:extLst>
          </p:cNvPr>
          <p:cNvSpPr>
            <a:spLocks noChangeArrowheads="1"/>
          </p:cNvSpPr>
          <p:nvPr/>
        </p:nvSpPr>
        <p:spPr bwMode="white">
          <a:xfrm>
            <a:off x="8426968" y="6497462"/>
            <a:ext cx="535991" cy="2811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algn="r" defTabSz="887553"/>
            <a:r>
              <a:rPr lang="en-US" sz="900" dirty="0">
                <a:solidFill>
                  <a:srgbClr val="245397"/>
                </a:solidFill>
                <a:latin typeface="Century Gothic" panose="020B0502020202020204" pitchFamily="34" charset="0"/>
                <a:ea typeface="Arial Unicode MS"/>
                <a:cs typeface="Arial Unicode MS"/>
              </a:rPr>
              <a:t>| 3</a:t>
            </a:r>
          </a:p>
        </p:txBody>
      </p:sp>
    </p:spTree>
    <p:extLst>
      <p:ext uri="{BB962C8B-B14F-4D97-AF65-F5344CB8AC3E}">
        <p14:creationId xmlns:p14="http://schemas.microsoft.com/office/powerpoint/2010/main" val="151341341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012865A-C52A-C82C-F8E0-B77E52AF96C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13807"/>
          <a:stretch/>
        </p:blipFill>
        <p:spPr>
          <a:xfrm>
            <a:off x="2" y="857251"/>
            <a:ext cx="2751535" cy="5857334"/>
          </a:xfrm>
          <a:prstGeom prst="rect">
            <a:avLst/>
          </a:prstGeom>
        </p:spPr>
      </p:pic>
      <p:sp>
        <p:nvSpPr>
          <p:cNvPr id="3" name="Title 2">
            <a:extLst>
              <a:ext uri="{FF2B5EF4-FFF2-40B4-BE49-F238E27FC236}">
                <a16:creationId xmlns:a16="http://schemas.microsoft.com/office/drawing/2014/main" id="{E7899B5D-381F-453C-92A1-66BC94749D71}"/>
              </a:ext>
            </a:extLst>
          </p:cNvPr>
          <p:cNvSpPr>
            <a:spLocks noGrp="1"/>
          </p:cNvSpPr>
          <p:nvPr>
            <p:ph type="title"/>
          </p:nvPr>
        </p:nvSpPr>
        <p:spPr/>
        <p:txBody>
          <a:bodyPr>
            <a:normAutofit fontScale="90000"/>
          </a:bodyPr>
          <a:lstStyle/>
          <a:p>
            <a:r>
              <a:rPr lang="en-US" b="1" dirty="0"/>
              <a:t>What does your “Incident Response Plan” (IRP) look like?  </a:t>
            </a:r>
          </a:p>
        </p:txBody>
      </p:sp>
      <p:sp>
        <p:nvSpPr>
          <p:cNvPr id="7" name="Shape 1183">
            <a:extLst>
              <a:ext uri="{FF2B5EF4-FFF2-40B4-BE49-F238E27FC236}">
                <a16:creationId xmlns:a16="http://schemas.microsoft.com/office/drawing/2014/main" id="{836D250A-8CBC-4274-8A85-6A5F4C304D59}"/>
              </a:ext>
            </a:extLst>
          </p:cNvPr>
          <p:cNvSpPr/>
          <p:nvPr/>
        </p:nvSpPr>
        <p:spPr>
          <a:xfrm>
            <a:off x="805" y="2081000"/>
            <a:ext cx="3278176" cy="686960"/>
          </a:xfrm>
          <a:prstGeom prst="rect">
            <a:avLst/>
          </a:prstGeom>
          <a:solidFill>
            <a:schemeClr val="accent5">
              <a:alpha val="90000"/>
            </a:schemeClr>
          </a:solidFill>
          <a:ln w="12700" cap="flat">
            <a:noFill/>
            <a:miter lim="400000"/>
          </a:ln>
          <a:effectLst/>
        </p:spPr>
        <p:txBody>
          <a:bodyPr wrap="square" lIns="14288" tIns="14288" rIns="14288" bIns="14288" numCol="1" anchor="ctr">
            <a:noAutofit/>
          </a:bodyPr>
          <a:lstStyle/>
          <a:p>
            <a:pPr defTabSz="685800" fontAlgn="auto">
              <a:spcBef>
                <a:spcPts val="0"/>
              </a:spcBef>
              <a:spcAft>
                <a:spcPts val="0"/>
              </a:spcAft>
              <a:defRPr sz="3200">
                <a:solidFill>
                  <a:srgbClr val="FFFFFF"/>
                </a:solidFill>
              </a:defRPr>
            </a:pPr>
            <a:endParaRPr sz="900" dirty="0">
              <a:solidFill>
                <a:srgbClr val="FFFFFF"/>
              </a:solidFill>
              <a:latin typeface="Calibri"/>
              <a:cs typeface="+mn-cs"/>
            </a:endParaRPr>
          </a:p>
        </p:txBody>
      </p:sp>
      <p:sp>
        <p:nvSpPr>
          <p:cNvPr id="9" name="TextBox 8">
            <a:extLst>
              <a:ext uri="{FF2B5EF4-FFF2-40B4-BE49-F238E27FC236}">
                <a16:creationId xmlns:a16="http://schemas.microsoft.com/office/drawing/2014/main" id="{25681C4B-DC13-4FA6-9F4A-148C85EA6F99}"/>
              </a:ext>
            </a:extLst>
          </p:cNvPr>
          <p:cNvSpPr txBox="1"/>
          <p:nvPr/>
        </p:nvSpPr>
        <p:spPr>
          <a:xfrm>
            <a:off x="160269" y="2121720"/>
            <a:ext cx="2667011" cy="430887"/>
          </a:xfrm>
          <a:prstGeom prst="rect">
            <a:avLst/>
          </a:prstGeom>
          <a:noFill/>
        </p:spPr>
        <p:txBody>
          <a:bodyPr wrap="square">
            <a:spAutoFit/>
          </a:bodyPr>
          <a:lstStyle/>
          <a:p>
            <a:pPr defTabSz="685800" fontAlgn="auto">
              <a:spcBef>
                <a:spcPts val="0"/>
              </a:spcBef>
              <a:spcAft>
                <a:spcPts val="0"/>
              </a:spcAft>
              <a:defRPr/>
            </a:pPr>
            <a:r>
              <a:rPr lang="en-US" sz="1100" dirty="0">
                <a:solidFill>
                  <a:srgbClr val="FFFFFF"/>
                </a:solidFill>
                <a:latin typeface="Century Gothic"/>
                <a:cs typeface="+mn-cs"/>
              </a:rPr>
              <a:t>Incident Response Plans – the key to responding efficiently</a:t>
            </a:r>
            <a:endParaRPr lang="en-US" sz="975" dirty="0">
              <a:solidFill>
                <a:srgbClr val="FFFFFF"/>
              </a:solidFill>
              <a:latin typeface="Century Gothic"/>
              <a:cs typeface="+mn-cs"/>
            </a:endParaRPr>
          </a:p>
        </p:txBody>
      </p:sp>
      <p:sp>
        <p:nvSpPr>
          <p:cNvPr id="6" name="Shape 1176">
            <a:extLst>
              <a:ext uri="{FF2B5EF4-FFF2-40B4-BE49-F238E27FC236}">
                <a16:creationId xmlns:a16="http://schemas.microsoft.com/office/drawing/2014/main" id="{5775A43A-AB53-4F2A-BA5E-B9A6E49E8085}"/>
              </a:ext>
            </a:extLst>
          </p:cNvPr>
          <p:cNvSpPr/>
          <p:nvPr/>
        </p:nvSpPr>
        <p:spPr>
          <a:xfrm>
            <a:off x="3430469" y="1511324"/>
            <a:ext cx="5194479" cy="305854"/>
          </a:xfrm>
          <a:prstGeom prst="rect">
            <a:avLst/>
          </a:prstGeom>
          <a:ln w="12700">
            <a:miter lim="400000"/>
          </a:ln>
          <a:extLst>
            <a:ext uri="{C572A759-6A51-4108-AA02-DFA0A04FC94B}">
              <ma14:wrappingTextBoxFlag xmlns:ma14="http://schemas.microsoft.com/office/mac/drawingml/2011/main" xmlns="" val="1"/>
            </a:ext>
          </a:extLst>
        </p:spPr>
        <p:txBody>
          <a:bodyPr wrap="square" lIns="14288" tIns="14288" rIns="14288" bIns="14288">
            <a:spAutoFit/>
          </a:bodyPr>
          <a:lstStyle>
            <a:lvl1pPr algn="l">
              <a:defRPr sz="2000">
                <a:latin typeface="Roboto Light"/>
                <a:ea typeface="Roboto Light"/>
                <a:cs typeface="Roboto Light"/>
                <a:sym typeface="Roboto Light"/>
              </a:defRPr>
            </a:lvl1pPr>
          </a:lstStyle>
          <a:p>
            <a:pPr defTabSz="685800" fontAlgn="auto">
              <a:spcBef>
                <a:spcPts val="56"/>
              </a:spcBef>
              <a:spcAft>
                <a:spcPts val="0"/>
              </a:spcAft>
              <a:defRPr>
                <a:solidFill>
                  <a:srgbClr val="FFFFFF"/>
                </a:solidFill>
                <a:latin typeface="Bebas Neue Bold"/>
                <a:ea typeface="Bebas Neue Bold"/>
                <a:cs typeface="Bebas Neue Bold"/>
                <a:sym typeface="Bebas Neue Bold"/>
              </a:defRPr>
            </a:pPr>
            <a:r>
              <a:rPr lang="en-US" sz="1800" dirty="0">
                <a:solidFill>
                  <a:srgbClr val="EE8A1D"/>
                </a:solidFill>
                <a:latin typeface="Century Gothic"/>
                <a:sym typeface="Bebas Neue Bold"/>
              </a:rPr>
              <a:t>Key Elements:</a:t>
            </a:r>
          </a:p>
        </p:txBody>
      </p:sp>
      <p:sp>
        <p:nvSpPr>
          <p:cNvPr id="10" name="TextBox 9">
            <a:extLst>
              <a:ext uri="{FF2B5EF4-FFF2-40B4-BE49-F238E27FC236}">
                <a16:creationId xmlns:a16="http://schemas.microsoft.com/office/drawing/2014/main" id="{25C90FED-9AF8-4FDB-9B07-FA253931406E}"/>
              </a:ext>
            </a:extLst>
          </p:cNvPr>
          <p:cNvSpPr txBox="1"/>
          <p:nvPr/>
        </p:nvSpPr>
        <p:spPr>
          <a:xfrm>
            <a:off x="3415053" y="1736702"/>
            <a:ext cx="5194478" cy="4901342"/>
          </a:xfrm>
          <a:prstGeom prst="rect">
            <a:avLst/>
          </a:prstGeom>
          <a:noFill/>
        </p:spPr>
        <p:txBody>
          <a:bodyPr wrap="square">
            <a:spAutoFit/>
          </a:bodyPr>
          <a:lstStyle/>
          <a:p>
            <a:pPr marL="257175" indent="-257175">
              <a:buClr>
                <a:srgbClr val="00529B"/>
              </a:buClr>
              <a:buFont typeface="+mj-lt"/>
              <a:buAutoNum type="arabicPeriod"/>
              <a:defRPr/>
            </a:pPr>
            <a:endParaRPr lang="en-US" sz="1050" dirty="0">
              <a:highlight>
                <a:srgbClr val="FFFF00"/>
              </a:highlight>
              <a:latin typeface="Century Gothic"/>
            </a:endParaRPr>
          </a:p>
          <a:p>
            <a:pPr marL="257175" indent="-257175">
              <a:buClr>
                <a:srgbClr val="00529B"/>
              </a:buClr>
              <a:buFont typeface="+mj-lt"/>
              <a:buAutoNum type="arabicPeriod"/>
              <a:defRPr/>
            </a:pPr>
            <a:r>
              <a:rPr lang="en-US" sz="1600" dirty="0">
                <a:solidFill>
                  <a:srgbClr val="444648"/>
                </a:solidFill>
                <a:latin typeface="Century Gothic"/>
              </a:rPr>
              <a:t>Internal contact list with roles/responsibilities (including spokesperson (s) for public relations/media.</a:t>
            </a:r>
            <a:endParaRPr lang="en-US" sz="1600" dirty="0">
              <a:solidFill>
                <a:srgbClr val="444648"/>
              </a:solidFill>
              <a:highlight>
                <a:srgbClr val="FFFF00"/>
              </a:highlight>
              <a:latin typeface="Century Gothic"/>
            </a:endParaRPr>
          </a:p>
          <a:p>
            <a:pPr marL="257175" indent="-257175">
              <a:buClr>
                <a:srgbClr val="00529B"/>
              </a:buClr>
              <a:buFont typeface="+mj-lt"/>
              <a:buAutoNum type="arabicPeriod"/>
              <a:defRPr/>
            </a:pPr>
            <a:endParaRPr lang="en-US" sz="1600" dirty="0">
              <a:solidFill>
                <a:srgbClr val="444648"/>
              </a:solidFill>
              <a:highlight>
                <a:srgbClr val="FFFF00"/>
              </a:highlight>
              <a:latin typeface="Century Gothic"/>
            </a:endParaRPr>
          </a:p>
          <a:p>
            <a:pPr marL="257175" indent="-257175">
              <a:buClr>
                <a:srgbClr val="00529B"/>
              </a:buClr>
              <a:buFont typeface="+mj-lt"/>
              <a:buAutoNum type="arabicPeriod"/>
              <a:defRPr/>
            </a:pPr>
            <a:r>
              <a:rPr lang="en-US" sz="1600" dirty="0">
                <a:solidFill>
                  <a:srgbClr val="444648"/>
                </a:solidFill>
                <a:latin typeface="Century Gothic"/>
              </a:rPr>
              <a:t>External contact list including key vendors and legal counsel.</a:t>
            </a:r>
          </a:p>
          <a:p>
            <a:pPr marL="257175" indent="-257175">
              <a:buClr>
                <a:srgbClr val="00529B"/>
              </a:buClr>
              <a:buFont typeface="+mj-lt"/>
              <a:buAutoNum type="arabicPeriod"/>
              <a:defRPr/>
            </a:pPr>
            <a:endParaRPr lang="en-US" sz="1600" dirty="0">
              <a:solidFill>
                <a:srgbClr val="444648"/>
              </a:solidFill>
              <a:latin typeface="Century Gothic"/>
            </a:endParaRPr>
          </a:p>
          <a:p>
            <a:pPr marL="257175" indent="-257175">
              <a:buClr>
                <a:srgbClr val="00529B"/>
              </a:buClr>
              <a:buFont typeface="+mj-lt"/>
              <a:buAutoNum type="arabicPeriod"/>
              <a:defRPr/>
            </a:pPr>
            <a:r>
              <a:rPr lang="en-US" sz="1600" dirty="0">
                <a:solidFill>
                  <a:srgbClr val="444648"/>
                </a:solidFill>
                <a:latin typeface="Century Gothic"/>
              </a:rPr>
              <a:t>Cyber insurance new incident hotline information.  </a:t>
            </a:r>
          </a:p>
          <a:p>
            <a:pPr marL="257175" indent="-257175">
              <a:buClr>
                <a:srgbClr val="00529B"/>
              </a:buClr>
              <a:buFont typeface="+mj-lt"/>
              <a:buAutoNum type="arabicPeriod"/>
              <a:defRPr/>
            </a:pPr>
            <a:endParaRPr lang="en-US" sz="1600" dirty="0">
              <a:solidFill>
                <a:srgbClr val="444648"/>
              </a:solidFill>
              <a:latin typeface="Century Gothic"/>
            </a:endParaRPr>
          </a:p>
          <a:p>
            <a:pPr marL="257175" indent="-257175">
              <a:buClr>
                <a:srgbClr val="00529B"/>
              </a:buClr>
              <a:buFont typeface="+mj-lt"/>
              <a:buAutoNum type="arabicPeriod"/>
              <a:defRPr/>
            </a:pPr>
            <a:r>
              <a:rPr lang="en-US" sz="1600" dirty="0">
                <a:solidFill>
                  <a:srgbClr val="444648"/>
                </a:solidFill>
                <a:latin typeface="Century Gothic"/>
              </a:rPr>
              <a:t>Criteria for responses (size/scope criteria)</a:t>
            </a:r>
          </a:p>
          <a:p>
            <a:pPr marL="257175" indent="-257175">
              <a:buClr>
                <a:srgbClr val="00529B"/>
              </a:buClr>
              <a:buFont typeface="+mj-lt"/>
              <a:buAutoNum type="arabicPeriod"/>
              <a:defRPr/>
            </a:pPr>
            <a:endParaRPr lang="en-US" sz="1600" dirty="0">
              <a:solidFill>
                <a:srgbClr val="444648"/>
              </a:solidFill>
              <a:latin typeface="Century Gothic"/>
            </a:endParaRPr>
          </a:p>
          <a:p>
            <a:pPr marL="257175" indent="-257175">
              <a:buClr>
                <a:srgbClr val="00529B"/>
              </a:buClr>
              <a:buFont typeface="+mj-lt"/>
              <a:buAutoNum type="arabicPeriod"/>
              <a:defRPr/>
            </a:pPr>
            <a:r>
              <a:rPr lang="en-US" sz="1600" dirty="0">
                <a:solidFill>
                  <a:srgbClr val="444648"/>
                </a:solidFill>
                <a:latin typeface="Century Gothic"/>
              </a:rPr>
              <a:t>List of post-incident activities and timeline</a:t>
            </a:r>
          </a:p>
          <a:p>
            <a:pPr marL="257175" indent="-257175">
              <a:buClr>
                <a:srgbClr val="00529B"/>
              </a:buClr>
              <a:buFont typeface="+mj-lt"/>
              <a:buAutoNum type="arabicPeriod"/>
              <a:defRPr/>
            </a:pPr>
            <a:endParaRPr lang="en-US" sz="1600" dirty="0">
              <a:solidFill>
                <a:srgbClr val="444648"/>
              </a:solidFill>
              <a:latin typeface="Century Gothic"/>
            </a:endParaRPr>
          </a:p>
          <a:p>
            <a:pPr marL="257175" indent="-257175">
              <a:buClr>
                <a:srgbClr val="00529B"/>
              </a:buClr>
              <a:buFont typeface="+mj-lt"/>
              <a:buAutoNum type="arabicPeriod"/>
              <a:defRPr/>
            </a:pPr>
            <a:r>
              <a:rPr lang="en-US" sz="1600" dirty="0">
                <a:solidFill>
                  <a:srgbClr val="444648"/>
                </a:solidFill>
                <a:latin typeface="Century Gothic"/>
              </a:rPr>
              <a:t>Appropriate IRP storage location and edition date.</a:t>
            </a:r>
          </a:p>
          <a:p>
            <a:pPr marL="257175" indent="-257175">
              <a:buClr>
                <a:srgbClr val="00529B"/>
              </a:buClr>
              <a:buFont typeface="+mj-lt"/>
              <a:buAutoNum type="arabicPeriod"/>
              <a:defRPr/>
            </a:pPr>
            <a:endParaRPr lang="en-US" sz="1600" dirty="0">
              <a:solidFill>
                <a:srgbClr val="444648"/>
              </a:solidFill>
              <a:latin typeface="Century Gothic"/>
            </a:endParaRPr>
          </a:p>
          <a:p>
            <a:pPr marL="257175" indent="-257175">
              <a:buClr>
                <a:srgbClr val="00529B"/>
              </a:buClr>
              <a:buFont typeface="+mj-lt"/>
              <a:buAutoNum type="arabicPeriod"/>
              <a:defRPr/>
            </a:pPr>
            <a:r>
              <a:rPr lang="en-US" sz="1600" dirty="0">
                <a:solidFill>
                  <a:srgbClr val="444648"/>
                </a:solidFill>
                <a:latin typeface="Century Gothic"/>
              </a:rPr>
              <a:t>Rehearse, review, repeat</a:t>
            </a:r>
          </a:p>
          <a:p>
            <a:pPr marL="257175" indent="-257175">
              <a:buClr>
                <a:srgbClr val="00529B"/>
              </a:buClr>
              <a:buFont typeface="+mj-lt"/>
              <a:buAutoNum type="arabicPeriod"/>
              <a:defRPr/>
            </a:pPr>
            <a:endParaRPr lang="en-US" sz="1400" dirty="0">
              <a:solidFill>
                <a:srgbClr val="FF0000"/>
              </a:solidFill>
              <a:latin typeface="Century Gothic"/>
            </a:endParaRPr>
          </a:p>
        </p:txBody>
      </p:sp>
      <p:pic>
        <p:nvPicPr>
          <p:cNvPr id="4" name="Picture 3">
            <a:extLst>
              <a:ext uri="{FF2B5EF4-FFF2-40B4-BE49-F238E27FC236}">
                <a16:creationId xmlns:a16="http://schemas.microsoft.com/office/drawing/2014/main" id="{C305E353-408B-7045-4F42-707806B0F6D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62012" y="6490835"/>
            <a:ext cx="447519" cy="227685"/>
          </a:xfrm>
          <a:prstGeom prst="rect">
            <a:avLst/>
          </a:prstGeom>
        </p:spPr>
      </p:pic>
      <p:sp>
        <p:nvSpPr>
          <p:cNvPr id="5" name="Rectangle 4">
            <a:extLst>
              <a:ext uri="{FF2B5EF4-FFF2-40B4-BE49-F238E27FC236}">
                <a16:creationId xmlns:a16="http://schemas.microsoft.com/office/drawing/2014/main" id="{4B31AFF7-C88F-54AF-F7CD-B27421B1780F}"/>
              </a:ext>
            </a:extLst>
          </p:cNvPr>
          <p:cNvSpPr>
            <a:spLocks noChangeArrowheads="1"/>
          </p:cNvSpPr>
          <p:nvPr/>
        </p:nvSpPr>
        <p:spPr bwMode="white">
          <a:xfrm>
            <a:off x="8426968" y="6497462"/>
            <a:ext cx="535991" cy="2811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algn="r" defTabSz="887553"/>
            <a:r>
              <a:rPr lang="en-US" sz="900" dirty="0">
                <a:solidFill>
                  <a:srgbClr val="245397"/>
                </a:solidFill>
                <a:latin typeface="Century Gothic" panose="020B0502020202020204" pitchFamily="34" charset="0"/>
                <a:ea typeface="Arial Unicode MS"/>
                <a:cs typeface="Arial Unicode MS"/>
              </a:rPr>
              <a:t>| 4</a:t>
            </a:r>
          </a:p>
        </p:txBody>
      </p:sp>
    </p:spTree>
    <p:extLst>
      <p:ext uri="{BB962C8B-B14F-4D97-AF65-F5344CB8AC3E}">
        <p14:creationId xmlns:p14="http://schemas.microsoft.com/office/powerpoint/2010/main" val="159313911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012865A-C52A-C82C-F8E0-B77E52AF96C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13807"/>
          <a:stretch/>
        </p:blipFill>
        <p:spPr>
          <a:xfrm>
            <a:off x="2" y="857251"/>
            <a:ext cx="2751535" cy="5857334"/>
          </a:xfrm>
          <a:prstGeom prst="rect">
            <a:avLst/>
          </a:prstGeom>
        </p:spPr>
      </p:pic>
      <p:sp>
        <p:nvSpPr>
          <p:cNvPr id="3" name="Title 2">
            <a:extLst>
              <a:ext uri="{FF2B5EF4-FFF2-40B4-BE49-F238E27FC236}">
                <a16:creationId xmlns:a16="http://schemas.microsoft.com/office/drawing/2014/main" id="{E7899B5D-381F-453C-92A1-66BC94749D71}"/>
              </a:ext>
            </a:extLst>
          </p:cNvPr>
          <p:cNvSpPr>
            <a:spLocks noGrp="1"/>
          </p:cNvSpPr>
          <p:nvPr>
            <p:ph type="title"/>
          </p:nvPr>
        </p:nvSpPr>
        <p:spPr/>
        <p:txBody>
          <a:bodyPr>
            <a:normAutofit fontScale="90000"/>
          </a:bodyPr>
          <a:lstStyle/>
          <a:p>
            <a:r>
              <a:rPr lang="en-US" b="1" dirty="0"/>
              <a:t>Who’s on your “Incident Response Team?</a:t>
            </a:r>
          </a:p>
        </p:txBody>
      </p:sp>
      <p:sp>
        <p:nvSpPr>
          <p:cNvPr id="7" name="Shape 1183">
            <a:extLst>
              <a:ext uri="{FF2B5EF4-FFF2-40B4-BE49-F238E27FC236}">
                <a16:creationId xmlns:a16="http://schemas.microsoft.com/office/drawing/2014/main" id="{836D250A-8CBC-4274-8A85-6A5F4C304D59}"/>
              </a:ext>
            </a:extLst>
          </p:cNvPr>
          <p:cNvSpPr/>
          <p:nvPr/>
        </p:nvSpPr>
        <p:spPr>
          <a:xfrm>
            <a:off x="805" y="2081000"/>
            <a:ext cx="3278176" cy="686960"/>
          </a:xfrm>
          <a:prstGeom prst="rect">
            <a:avLst/>
          </a:prstGeom>
          <a:solidFill>
            <a:schemeClr val="accent5">
              <a:alpha val="90000"/>
            </a:schemeClr>
          </a:solidFill>
          <a:ln w="12700" cap="flat">
            <a:noFill/>
            <a:miter lim="400000"/>
          </a:ln>
          <a:effectLst/>
        </p:spPr>
        <p:txBody>
          <a:bodyPr wrap="square" lIns="14288" tIns="14288" rIns="14288" bIns="14288" numCol="1" anchor="ctr">
            <a:noAutofit/>
          </a:bodyPr>
          <a:lstStyle/>
          <a:p>
            <a:pPr defTabSz="685800" fontAlgn="auto">
              <a:spcBef>
                <a:spcPts val="0"/>
              </a:spcBef>
              <a:spcAft>
                <a:spcPts val="0"/>
              </a:spcAft>
              <a:defRPr sz="3200">
                <a:solidFill>
                  <a:srgbClr val="FFFFFF"/>
                </a:solidFill>
              </a:defRPr>
            </a:pPr>
            <a:endParaRPr sz="900" dirty="0">
              <a:solidFill>
                <a:srgbClr val="FFFFFF"/>
              </a:solidFill>
              <a:latin typeface="Calibri"/>
              <a:cs typeface="+mn-cs"/>
            </a:endParaRPr>
          </a:p>
        </p:txBody>
      </p:sp>
      <p:sp>
        <p:nvSpPr>
          <p:cNvPr id="9" name="TextBox 8">
            <a:extLst>
              <a:ext uri="{FF2B5EF4-FFF2-40B4-BE49-F238E27FC236}">
                <a16:creationId xmlns:a16="http://schemas.microsoft.com/office/drawing/2014/main" id="{25681C4B-DC13-4FA6-9F4A-148C85EA6F99}"/>
              </a:ext>
            </a:extLst>
          </p:cNvPr>
          <p:cNvSpPr txBox="1"/>
          <p:nvPr/>
        </p:nvSpPr>
        <p:spPr>
          <a:xfrm>
            <a:off x="160269" y="2121720"/>
            <a:ext cx="2667011" cy="261610"/>
          </a:xfrm>
          <a:prstGeom prst="rect">
            <a:avLst/>
          </a:prstGeom>
          <a:noFill/>
        </p:spPr>
        <p:txBody>
          <a:bodyPr wrap="square">
            <a:spAutoFit/>
          </a:bodyPr>
          <a:lstStyle/>
          <a:p>
            <a:pPr defTabSz="685800" fontAlgn="auto">
              <a:spcBef>
                <a:spcPts val="0"/>
              </a:spcBef>
              <a:spcAft>
                <a:spcPts val="0"/>
              </a:spcAft>
              <a:defRPr/>
            </a:pPr>
            <a:r>
              <a:rPr lang="en-US" sz="1100" dirty="0">
                <a:solidFill>
                  <a:srgbClr val="FFFFFF"/>
                </a:solidFill>
                <a:latin typeface="Century Gothic"/>
                <a:cs typeface="+mn-cs"/>
              </a:rPr>
              <a:t>The Internal Team</a:t>
            </a:r>
            <a:endParaRPr lang="en-US" sz="975" dirty="0">
              <a:solidFill>
                <a:srgbClr val="FFFFFF"/>
              </a:solidFill>
              <a:latin typeface="Century Gothic"/>
              <a:cs typeface="+mn-cs"/>
            </a:endParaRPr>
          </a:p>
        </p:txBody>
      </p:sp>
      <p:sp>
        <p:nvSpPr>
          <p:cNvPr id="10" name="TextBox 9">
            <a:extLst>
              <a:ext uri="{FF2B5EF4-FFF2-40B4-BE49-F238E27FC236}">
                <a16:creationId xmlns:a16="http://schemas.microsoft.com/office/drawing/2014/main" id="{25C90FED-9AF8-4FDB-9B07-FA253931406E}"/>
              </a:ext>
            </a:extLst>
          </p:cNvPr>
          <p:cNvSpPr txBox="1"/>
          <p:nvPr/>
        </p:nvSpPr>
        <p:spPr>
          <a:xfrm>
            <a:off x="3446604" y="2197021"/>
            <a:ext cx="5194478" cy="3177793"/>
          </a:xfrm>
          <a:prstGeom prst="rect">
            <a:avLst/>
          </a:prstGeom>
          <a:noFill/>
        </p:spPr>
        <p:txBody>
          <a:bodyPr wrap="square">
            <a:spAutoFit/>
          </a:bodyPr>
          <a:lstStyle/>
          <a:p>
            <a:pPr marL="257175" indent="-257175">
              <a:buClr>
                <a:srgbClr val="00529B"/>
              </a:buClr>
              <a:buFont typeface="+mj-lt"/>
              <a:buAutoNum type="arabicPeriod"/>
              <a:defRPr/>
            </a:pPr>
            <a:endParaRPr lang="en-US" sz="1050" dirty="0">
              <a:highlight>
                <a:srgbClr val="FFFF00"/>
              </a:highlight>
              <a:latin typeface="Century Gothic"/>
            </a:endParaRPr>
          </a:p>
          <a:p>
            <a:pPr marL="257175" indent="-257175">
              <a:buClr>
                <a:srgbClr val="00529B"/>
              </a:buClr>
              <a:buFont typeface="+mj-lt"/>
              <a:buAutoNum type="arabicPeriod"/>
              <a:defRPr/>
            </a:pPr>
            <a:r>
              <a:rPr lang="en-US" sz="1600" dirty="0">
                <a:solidFill>
                  <a:srgbClr val="444648"/>
                </a:solidFill>
                <a:latin typeface="Century Gothic"/>
              </a:rPr>
              <a:t>First Selectman/Town Manager/Administrator</a:t>
            </a:r>
          </a:p>
          <a:p>
            <a:pPr marL="257175" indent="-257175">
              <a:buClr>
                <a:srgbClr val="00529B"/>
              </a:buClr>
              <a:buFont typeface="+mj-lt"/>
              <a:buAutoNum type="arabicPeriod"/>
              <a:defRPr/>
            </a:pPr>
            <a:endParaRPr lang="en-US" sz="1600" dirty="0">
              <a:solidFill>
                <a:srgbClr val="444648"/>
              </a:solidFill>
              <a:latin typeface="Century Gothic"/>
            </a:endParaRPr>
          </a:p>
          <a:p>
            <a:pPr marL="257175" indent="-257175">
              <a:buClr>
                <a:srgbClr val="00529B"/>
              </a:buClr>
              <a:buFont typeface="+mj-lt"/>
              <a:buAutoNum type="arabicPeriod"/>
              <a:defRPr/>
            </a:pPr>
            <a:r>
              <a:rPr lang="en-US" sz="1600" dirty="0">
                <a:solidFill>
                  <a:srgbClr val="444648"/>
                </a:solidFill>
                <a:latin typeface="Century Gothic"/>
              </a:rPr>
              <a:t> Finance Director</a:t>
            </a:r>
          </a:p>
          <a:p>
            <a:pPr marL="257175" indent="-257175">
              <a:buClr>
                <a:srgbClr val="00529B"/>
              </a:buClr>
              <a:buFont typeface="+mj-lt"/>
              <a:buAutoNum type="arabicPeriod"/>
              <a:defRPr/>
            </a:pPr>
            <a:endParaRPr lang="en-US" sz="1600" dirty="0">
              <a:solidFill>
                <a:srgbClr val="444648"/>
              </a:solidFill>
              <a:latin typeface="Century Gothic"/>
            </a:endParaRPr>
          </a:p>
          <a:p>
            <a:pPr marL="257175" indent="-257175">
              <a:buClr>
                <a:srgbClr val="00529B"/>
              </a:buClr>
              <a:buFont typeface="+mj-lt"/>
              <a:buAutoNum type="arabicPeriod"/>
              <a:defRPr/>
            </a:pPr>
            <a:r>
              <a:rPr lang="en-US" sz="1600" dirty="0">
                <a:solidFill>
                  <a:srgbClr val="444648"/>
                </a:solidFill>
                <a:latin typeface="Century Gothic"/>
              </a:rPr>
              <a:t>CIO/I.T. Director</a:t>
            </a:r>
          </a:p>
          <a:p>
            <a:pPr marL="257175" indent="-257175">
              <a:buClr>
                <a:srgbClr val="00529B"/>
              </a:buClr>
              <a:buFont typeface="+mj-lt"/>
              <a:buAutoNum type="arabicPeriod"/>
              <a:defRPr/>
            </a:pPr>
            <a:endParaRPr lang="en-US" sz="1600" dirty="0">
              <a:solidFill>
                <a:srgbClr val="444648"/>
              </a:solidFill>
              <a:latin typeface="Century Gothic"/>
            </a:endParaRPr>
          </a:p>
          <a:p>
            <a:pPr marL="257175" indent="-257175">
              <a:buClr>
                <a:srgbClr val="00529B"/>
              </a:buClr>
              <a:buFont typeface="+mj-lt"/>
              <a:buAutoNum type="arabicPeriod"/>
              <a:defRPr/>
            </a:pPr>
            <a:r>
              <a:rPr lang="en-US" sz="1600" dirty="0">
                <a:solidFill>
                  <a:srgbClr val="444648"/>
                </a:solidFill>
                <a:latin typeface="Century Gothic"/>
              </a:rPr>
              <a:t>Human Resource Manager</a:t>
            </a:r>
          </a:p>
          <a:p>
            <a:pPr marL="257175" indent="-257175">
              <a:buClr>
                <a:srgbClr val="00529B"/>
              </a:buClr>
              <a:buFont typeface="+mj-lt"/>
              <a:buAutoNum type="arabicPeriod"/>
              <a:defRPr/>
            </a:pPr>
            <a:endParaRPr lang="en-US" sz="1600" dirty="0">
              <a:solidFill>
                <a:srgbClr val="444648"/>
              </a:solidFill>
              <a:latin typeface="Century Gothic"/>
            </a:endParaRPr>
          </a:p>
          <a:p>
            <a:pPr marL="257175" indent="-257175">
              <a:buClr>
                <a:srgbClr val="00529B"/>
              </a:buClr>
              <a:buFont typeface="+mj-lt"/>
              <a:buAutoNum type="arabicPeriod"/>
              <a:defRPr/>
            </a:pPr>
            <a:r>
              <a:rPr lang="en-US" sz="1600" dirty="0">
                <a:solidFill>
                  <a:srgbClr val="444648"/>
                </a:solidFill>
                <a:latin typeface="Century Gothic"/>
              </a:rPr>
              <a:t>Law Enforcement leader</a:t>
            </a:r>
          </a:p>
          <a:p>
            <a:pPr marL="257175" indent="-257175">
              <a:buClr>
                <a:srgbClr val="00529B"/>
              </a:buClr>
              <a:buFont typeface="+mj-lt"/>
              <a:buAutoNum type="arabicPeriod"/>
              <a:defRPr/>
            </a:pPr>
            <a:endParaRPr lang="en-US" sz="1600" dirty="0">
              <a:solidFill>
                <a:srgbClr val="444648"/>
              </a:solidFill>
              <a:latin typeface="Century Gothic"/>
            </a:endParaRPr>
          </a:p>
          <a:p>
            <a:pPr marL="257175" indent="-257175">
              <a:buClr>
                <a:srgbClr val="00529B"/>
              </a:buClr>
              <a:buFont typeface="+mj-lt"/>
              <a:buAutoNum type="arabicPeriod"/>
              <a:defRPr/>
            </a:pPr>
            <a:r>
              <a:rPr lang="en-US" sz="1600" dirty="0">
                <a:solidFill>
                  <a:srgbClr val="444648"/>
                </a:solidFill>
                <a:latin typeface="Century Gothic"/>
              </a:rPr>
              <a:t>Legal representative</a:t>
            </a:r>
          </a:p>
          <a:p>
            <a:pPr marL="257175" indent="-257175">
              <a:buClr>
                <a:srgbClr val="00529B"/>
              </a:buClr>
              <a:buFont typeface="+mj-lt"/>
              <a:buAutoNum type="arabicPeriod"/>
              <a:defRPr/>
            </a:pPr>
            <a:endParaRPr lang="en-US" sz="1400" dirty="0">
              <a:solidFill>
                <a:srgbClr val="FF0000"/>
              </a:solidFill>
              <a:highlight>
                <a:srgbClr val="FFFF00"/>
              </a:highlight>
              <a:latin typeface="Century Gothic"/>
            </a:endParaRPr>
          </a:p>
        </p:txBody>
      </p:sp>
      <p:pic>
        <p:nvPicPr>
          <p:cNvPr id="4" name="Picture 3">
            <a:extLst>
              <a:ext uri="{FF2B5EF4-FFF2-40B4-BE49-F238E27FC236}">
                <a16:creationId xmlns:a16="http://schemas.microsoft.com/office/drawing/2014/main" id="{C305E353-408B-7045-4F42-707806B0F6D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62012" y="6490835"/>
            <a:ext cx="447519" cy="227685"/>
          </a:xfrm>
          <a:prstGeom prst="rect">
            <a:avLst/>
          </a:prstGeom>
        </p:spPr>
      </p:pic>
      <p:sp>
        <p:nvSpPr>
          <p:cNvPr id="5" name="Rectangle 4">
            <a:extLst>
              <a:ext uri="{FF2B5EF4-FFF2-40B4-BE49-F238E27FC236}">
                <a16:creationId xmlns:a16="http://schemas.microsoft.com/office/drawing/2014/main" id="{4B31AFF7-C88F-54AF-F7CD-B27421B1780F}"/>
              </a:ext>
            </a:extLst>
          </p:cNvPr>
          <p:cNvSpPr>
            <a:spLocks noChangeArrowheads="1"/>
          </p:cNvSpPr>
          <p:nvPr/>
        </p:nvSpPr>
        <p:spPr bwMode="white">
          <a:xfrm>
            <a:off x="8426968" y="6497462"/>
            <a:ext cx="535991" cy="2811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algn="r" defTabSz="887553"/>
            <a:r>
              <a:rPr lang="en-US" sz="900" dirty="0">
                <a:solidFill>
                  <a:srgbClr val="245397"/>
                </a:solidFill>
                <a:latin typeface="Century Gothic" panose="020B0502020202020204" pitchFamily="34" charset="0"/>
                <a:ea typeface="Arial Unicode MS"/>
                <a:cs typeface="Arial Unicode MS"/>
              </a:rPr>
              <a:t>| 5</a:t>
            </a:r>
          </a:p>
        </p:txBody>
      </p:sp>
      <p:sp>
        <p:nvSpPr>
          <p:cNvPr id="8" name="Shape 1176">
            <a:extLst>
              <a:ext uri="{FF2B5EF4-FFF2-40B4-BE49-F238E27FC236}">
                <a16:creationId xmlns:a16="http://schemas.microsoft.com/office/drawing/2014/main" id="{242C8771-93BA-6A61-93C2-867F5CB911CE}"/>
              </a:ext>
            </a:extLst>
          </p:cNvPr>
          <p:cNvSpPr/>
          <p:nvPr/>
        </p:nvSpPr>
        <p:spPr>
          <a:xfrm>
            <a:off x="3500484" y="1715040"/>
            <a:ext cx="5194479" cy="305854"/>
          </a:xfrm>
          <a:prstGeom prst="rect">
            <a:avLst/>
          </a:prstGeom>
          <a:ln w="12700">
            <a:miter lim="400000"/>
          </a:ln>
          <a:extLst>
            <a:ext uri="{C572A759-6A51-4108-AA02-DFA0A04FC94B}">
              <ma14:wrappingTextBoxFlag xmlns:ma14="http://schemas.microsoft.com/office/mac/drawingml/2011/main" xmlns="" val="1"/>
            </a:ext>
          </a:extLst>
        </p:spPr>
        <p:txBody>
          <a:bodyPr wrap="square" lIns="14288" tIns="14288" rIns="14288" bIns="14288">
            <a:spAutoFit/>
          </a:bodyPr>
          <a:lstStyle>
            <a:lvl1pPr algn="l">
              <a:defRPr sz="2000">
                <a:latin typeface="Roboto Light"/>
                <a:ea typeface="Roboto Light"/>
                <a:cs typeface="Roboto Light"/>
                <a:sym typeface="Roboto Light"/>
              </a:defRPr>
            </a:lvl1pPr>
          </a:lstStyle>
          <a:p>
            <a:pPr defTabSz="685800" fontAlgn="auto">
              <a:spcBef>
                <a:spcPts val="56"/>
              </a:spcBef>
              <a:spcAft>
                <a:spcPts val="0"/>
              </a:spcAft>
              <a:defRPr>
                <a:solidFill>
                  <a:srgbClr val="FFFFFF"/>
                </a:solidFill>
                <a:latin typeface="Bebas Neue Bold"/>
                <a:ea typeface="Bebas Neue Bold"/>
                <a:cs typeface="Bebas Neue Bold"/>
                <a:sym typeface="Bebas Neue Bold"/>
              </a:defRPr>
            </a:pPr>
            <a:r>
              <a:rPr lang="en-US" sz="1800" dirty="0">
                <a:solidFill>
                  <a:srgbClr val="EE8A1D"/>
                </a:solidFill>
                <a:latin typeface="Century Gothic"/>
                <a:sym typeface="Bebas Neue Bold"/>
              </a:rPr>
              <a:t>Internal:</a:t>
            </a:r>
          </a:p>
        </p:txBody>
      </p:sp>
    </p:spTree>
    <p:extLst>
      <p:ext uri="{BB962C8B-B14F-4D97-AF65-F5344CB8AC3E}">
        <p14:creationId xmlns:p14="http://schemas.microsoft.com/office/powerpoint/2010/main" val="399796083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012865A-C52A-C82C-F8E0-B77E52AF96C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13807"/>
          <a:stretch/>
        </p:blipFill>
        <p:spPr>
          <a:xfrm>
            <a:off x="2" y="857251"/>
            <a:ext cx="2751535" cy="5857334"/>
          </a:xfrm>
          <a:prstGeom prst="rect">
            <a:avLst/>
          </a:prstGeom>
        </p:spPr>
      </p:pic>
      <p:sp>
        <p:nvSpPr>
          <p:cNvPr id="3" name="Title 2">
            <a:extLst>
              <a:ext uri="{FF2B5EF4-FFF2-40B4-BE49-F238E27FC236}">
                <a16:creationId xmlns:a16="http://schemas.microsoft.com/office/drawing/2014/main" id="{E7899B5D-381F-453C-92A1-66BC94749D71}"/>
              </a:ext>
            </a:extLst>
          </p:cNvPr>
          <p:cNvSpPr>
            <a:spLocks noGrp="1"/>
          </p:cNvSpPr>
          <p:nvPr>
            <p:ph type="title"/>
          </p:nvPr>
        </p:nvSpPr>
        <p:spPr/>
        <p:txBody>
          <a:bodyPr>
            <a:normAutofit fontScale="90000"/>
          </a:bodyPr>
          <a:lstStyle/>
          <a:p>
            <a:r>
              <a:rPr lang="en-US" b="1" dirty="0"/>
              <a:t>Who’s on your “Incident Response Team? (continued)</a:t>
            </a:r>
          </a:p>
        </p:txBody>
      </p:sp>
      <p:sp>
        <p:nvSpPr>
          <p:cNvPr id="7" name="Shape 1183">
            <a:extLst>
              <a:ext uri="{FF2B5EF4-FFF2-40B4-BE49-F238E27FC236}">
                <a16:creationId xmlns:a16="http://schemas.microsoft.com/office/drawing/2014/main" id="{836D250A-8CBC-4274-8A85-6A5F4C304D59}"/>
              </a:ext>
            </a:extLst>
          </p:cNvPr>
          <p:cNvSpPr/>
          <p:nvPr/>
        </p:nvSpPr>
        <p:spPr>
          <a:xfrm>
            <a:off x="805" y="2081000"/>
            <a:ext cx="3278176" cy="686960"/>
          </a:xfrm>
          <a:prstGeom prst="rect">
            <a:avLst/>
          </a:prstGeom>
          <a:solidFill>
            <a:schemeClr val="accent5">
              <a:alpha val="90000"/>
            </a:schemeClr>
          </a:solidFill>
          <a:ln w="12700" cap="flat">
            <a:noFill/>
            <a:miter lim="400000"/>
          </a:ln>
          <a:effectLst/>
        </p:spPr>
        <p:txBody>
          <a:bodyPr wrap="square" lIns="14288" tIns="14288" rIns="14288" bIns="14288" numCol="1" anchor="ctr">
            <a:noAutofit/>
          </a:bodyPr>
          <a:lstStyle/>
          <a:p>
            <a:pPr defTabSz="685800" fontAlgn="auto">
              <a:spcBef>
                <a:spcPts val="0"/>
              </a:spcBef>
              <a:spcAft>
                <a:spcPts val="0"/>
              </a:spcAft>
              <a:defRPr sz="3200">
                <a:solidFill>
                  <a:srgbClr val="FFFFFF"/>
                </a:solidFill>
              </a:defRPr>
            </a:pPr>
            <a:endParaRPr sz="900" dirty="0">
              <a:solidFill>
                <a:srgbClr val="FFFFFF"/>
              </a:solidFill>
              <a:latin typeface="Calibri"/>
              <a:cs typeface="+mn-cs"/>
            </a:endParaRPr>
          </a:p>
        </p:txBody>
      </p:sp>
      <p:sp>
        <p:nvSpPr>
          <p:cNvPr id="9" name="TextBox 8">
            <a:extLst>
              <a:ext uri="{FF2B5EF4-FFF2-40B4-BE49-F238E27FC236}">
                <a16:creationId xmlns:a16="http://schemas.microsoft.com/office/drawing/2014/main" id="{25681C4B-DC13-4FA6-9F4A-148C85EA6F99}"/>
              </a:ext>
            </a:extLst>
          </p:cNvPr>
          <p:cNvSpPr txBox="1"/>
          <p:nvPr/>
        </p:nvSpPr>
        <p:spPr>
          <a:xfrm>
            <a:off x="160269" y="2121720"/>
            <a:ext cx="2667011" cy="261610"/>
          </a:xfrm>
          <a:prstGeom prst="rect">
            <a:avLst/>
          </a:prstGeom>
          <a:noFill/>
        </p:spPr>
        <p:txBody>
          <a:bodyPr wrap="square">
            <a:spAutoFit/>
          </a:bodyPr>
          <a:lstStyle/>
          <a:p>
            <a:pPr defTabSz="685800" fontAlgn="auto">
              <a:spcBef>
                <a:spcPts val="0"/>
              </a:spcBef>
              <a:spcAft>
                <a:spcPts val="0"/>
              </a:spcAft>
              <a:defRPr/>
            </a:pPr>
            <a:r>
              <a:rPr lang="en-US" sz="1100" dirty="0">
                <a:solidFill>
                  <a:srgbClr val="FFFFFF"/>
                </a:solidFill>
                <a:latin typeface="Century Gothic"/>
                <a:cs typeface="+mn-cs"/>
              </a:rPr>
              <a:t>The External Team</a:t>
            </a:r>
            <a:endParaRPr lang="en-US" sz="975" dirty="0">
              <a:solidFill>
                <a:srgbClr val="FFFFFF"/>
              </a:solidFill>
              <a:latin typeface="Century Gothic"/>
              <a:cs typeface="+mn-cs"/>
            </a:endParaRPr>
          </a:p>
        </p:txBody>
      </p:sp>
      <p:sp>
        <p:nvSpPr>
          <p:cNvPr id="10" name="TextBox 9">
            <a:extLst>
              <a:ext uri="{FF2B5EF4-FFF2-40B4-BE49-F238E27FC236}">
                <a16:creationId xmlns:a16="http://schemas.microsoft.com/office/drawing/2014/main" id="{25C90FED-9AF8-4FDB-9B07-FA253931406E}"/>
              </a:ext>
            </a:extLst>
          </p:cNvPr>
          <p:cNvSpPr txBox="1"/>
          <p:nvPr/>
        </p:nvSpPr>
        <p:spPr>
          <a:xfrm>
            <a:off x="3500485" y="2121720"/>
            <a:ext cx="5194478" cy="3916457"/>
          </a:xfrm>
          <a:prstGeom prst="rect">
            <a:avLst/>
          </a:prstGeom>
          <a:noFill/>
        </p:spPr>
        <p:txBody>
          <a:bodyPr wrap="square">
            <a:spAutoFit/>
          </a:bodyPr>
          <a:lstStyle/>
          <a:p>
            <a:pPr marL="257175" indent="-257175">
              <a:buClr>
                <a:srgbClr val="00529B"/>
              </a:buClr>
              <a:buFont typeface="+mj-lt"/>
              <a:buAutoNum type="arabicPeriod"/>
              <a:defRPr/>
            </a:pPr>
            <a:endParaRPr lang="en-US" sz="1050" dirty="0">
              <a:highlight>
                <a:srgbClr val="FFFF00"/>
              </a:highlight>
              <a:latin typeface="Century Gothic"/>
            </a:endParaRPr>
          </a:p>
          <a:p>
            <a:pPr marL="257175" indent="-257175">
              <a:buClr>
                <a:srgbClr val="00529B"/>
              </a:buClr>
              <a:buFont typeface="+mj-lt"/>
              <a:buAutoNum type="arabicPeriod"/>
              <a:defRPr/>
            </a:pPr>
            <a:r>
              <a:rPr lang="en-US" sz="1600" dirty="0">
                <a:solidFill>
                  <a:srgbClr val="444648"/>
                </a:solidFill>
                <a:latin typeface="Century Gothic"/>
              </a:rPr>
              <a:t>Legal representative</a:t>
            </a:r>
          </a:p>
          <a:p>
            <a:pPr marL="257175" indent="-257175">
              <a:buClr>
                <a:srgbClr val="00529B"/>
              </a:buClr>
              <a:buFont typeface="+mj-lt"/>
              <a:buAutoNum type="arabicPeriod"/>
              <a:defRPr/>
            </a:pPr>
            <a:endParaRPr lang="en-US" sz="1600" dirty="0">
              <a:solidFill>
                <a:srgbClr val="444648"/>
              </a:solidFill>
              <a:latin typeface="Century Gothic"/>
            </a:endParaRPr>
          </a:p>
          <a:p>
            <a:pPr marL="257175" indent="-257175">
              <a:buClr>
                <a:srgbClr val="00529B"/>
              </a:buClr>
              <a:buFont typeface="+mj-lt"/>
              <a:buAutoNum type="arabicPeriod"/>
              <a:defRPr/>
            </a:pPr>
            <a:r>
              <a:rPr lang="en-US" sz="1600" dirty="0">
                <a:solidFill>
                  <a:srgbClr val="444648"/>
                </a:solidFill>
                <a:latin typeface="Century Gothic"/>
              </a:rPr>
              <a:t>Insurance broker/advisor</a:t>
            </a:r>
          </a:p>
          <a:p>
            <a:pPr marL="257175" indent="-257175">
              <a:buClr>
                <a:srgbClr val="00529B"/>
              </a:buClr>
              <a:buFont typeface="+mj-lt"/>
              <a:buAutoNum type="arabicPeriod"/>
              <a:defRPr/>
            </a:pPr>
            <a:endParaRPr lang="en-US" sz="1600" dirty="0">
              <a:solidFill>
                <a:srgbClr val="444648"/>
              </a:solidFill>
              <a:latin typeface="Century Gothic"/>
            </a:endParaRPr>
          </a:p>
          <a:p>
            <a:pPr marL="257175" indent="-257175">
              <a:buClr>
                <a:srgbClr val="00529B"/>
              </a:buClr>
              <a:buFont typeface="+mj-lt"/>
              <a:buAutoNum type="arabicPeriod"/>
              <a:defRPr/>
            </a:pPr>
            <a:r>
              <a:rPr lang="en-US" sz="1600" dirty="0">
                <a:solidFill>
                  <a:srgbClr val="444648"/>
                </a:solidFill>
                <a:latin typeface="Century Gothic"/>
              </a:rPr>
              <a:t>Cyber insurance carrier (including “breach coach”</a:t>
            </a:r>
          </a:p>
          <a:p>
            <a:pPr marL="257175" indent="-257175">
              <a:buClr>
                <a:srgbClr val="00529B"/>
              </a:buClr>
              <a:buFont typeface="+mj-lt"/>
              <a:buAutoNum type="arabicPeriod"/>
              <a:defRPr/>
            </a:pPr>
            <a:endParaRPr lang="en-US" sz="1600" dirty="0">
              <a:solidFill>
                <a:srgbClr val="444648"/>
              </a:solidFill>
              <a:latin typeface="Century Gothic"/>
            </a:endParaRPr>
          </a:p>
          <a:p>
            <a:pPr marL="257175" indent="-257175">
              <a:buClr>
                <a:srgbClr val="00529B"/>
              </a:buClr>
              <a:buFont typeface="+mj-lt"/>
              <a:buAutoNum type="arabicPeriod"/>
              <a:defRPr/>
            </a:pPr>
            <a:r>
              <a:rPr lang="en-US" sz="1600" dirty="0">
                <a:solidFill>
                  <a:srgbClr val="444648"/>
                </a:solidFill>
                <a:latin typeface="Century Gothic"/>
              </a:rPr>
              <a:t>I.T. service provider (if applicable)</a:t>
            </a:r>
          </a:p>
          <a:p>
            <a:pPr marL="257175" indent="-257175">
              <a:buClr>
                <a:srgbClr val="00529B"/>
              </a:buClr>
              <a:buFont typeface="+mj-lt"/>
              <a:buAutoNum type="arabicPeriod"/>
              <a:defRPr/>
            </a:pPr>
            <a:endParaRPr lang="en-US" sz="1600" dirty="0">
              <a:solidFill>
                <a:srgbClr val="444648"/>
              </a:solidFill>
              <a:latin typeface="Century Gothic"/>
            </a:endParaRPr>
          </a:p>
          <a:p>
            <a:pPr marL="257175" indent="-257175">
              <a:buClr>
                <a:srgbClr val="00529B"/>
              </a:buClr>
              <a:buFont typeface="+mj-lt"/>
              <a:buAutoNum type="arabicPeriod"/>
              <a:defRPr/>
            </a:pPr>
            <a:r>
              <a:rPr lang="en-US" sz="1600" dirty="0">
                <a:solidFill>
                  <a:srgbClr val="444648"/>
                </a:solidFill>
                <a:latin typeface="Century Gothic"/>
              </a:rPr>
              <a:t>Government agencies (if applicable)</a:t>
            </a:r>
          </a:p>
          <a:p>
            <a:pPr marL="257175" indent="-257175">
              <a:buClr>
                <a:srgbClr val="00529B"/>
              </a:buClr>
              <a:buFont typeface="+mj-lt"/>
              <a:buAutoNum type="arabicPeriod"/>
              <a:defRPr/>
            </a:pPr>
            <a:endParaRPr lang="en-US" sz="1600" dirty="0">
              <a:solidFill>
                <a:srgbClr val="444648"/>
              </a:solidFill>
              <a:latin typeface="Century Gothic"/>
            </a:endParaRPr>
          </a:p>
          <a:p>
            <a:pPr marL="257175" indent="-257175">
              <a:buClr>
                <a:srgbClr val="00529B"/>
              </a:buClr>
              <a:buFont typeface="+mj-lt"/>
              <a:buAutoNum type="arabicPeriod"/>
              <a:defRPr/>
            </a:pPr>
            <a:r>
              <a:rPr lang="en-US" sz="1600" dirty="0">
                <a:solidFill>
                  <a:srgbClr val="444648"/>
                </a:solidFill>
                <a:latin typeface="Century Gothic"/>
              </a:rPr>
              <a:t>Key vendors (if applicable)</a:t>
            </a:r>
          </a:p>
          <a:p>
            <a:pPr marL="257175" indent="-257175">
              <a:buClr>
                <a:srgbClr val="00529B"/>
              </a:buClr>
              <a:buFont typeface="+mj-lt"/>
              <a:buAutoNum type="arabicPeriod"/>
              <a:defRPr/>
            </a:pPr>
            <a:endParaRPr lang="en-US" sz="1600" dirty="0">
              <a:solidFill>
                <a:srgbClr val="444648"/>
              </a:solidFill>
              <a:latin typeface="Century Gothic"/>
            </a:endParaRPr>
          </a:p>
          <a:p>
            <a:pPr marL="257175" indent="-257175">
              <a:buClr>
                <a:srgbClr val="00529B"/>
              </a:buClr>
              <a:buFont typeface="+mj-lt"/>
              <a:buAutoNum type="arabicPeriod"/>
              <a:defRPr/>
            </a:pPr>
            <a:endParaRPr lang="en-US" sz="1600" dirty="0">
              <a:solidFill>
                <a:srgbClr val="444648"/>
              </a:solidFill>
              <a:latin typeface="Century Gothic"/>
            </a:endParaRPr>
          </a:p>
          <a:p>
            <a:pPr marL="257175" indent="-257175">
              <a:buClr>
                <a:srgbClr val="00529B"/>
              </a:buClr>
              <a:buFont typeface="+mj-lt"/>
              <a:buAutoNum type="arabicPeriod"/>
              <a:defRPr/>
            </a:pPr>
            <a:endParaRPr lang="en-US" sz="1400" dirty="0">
              <a:solidFill>
                <a:srgbClr val="FF0000"/>
              </a:solidFill>
              <a:highlight>
                <a:srgbClr val="FFFF00"/>
              </a:highlight>
              <a:latin typeface="Century Gothic"/>
            </a:endParaRPr>
          </a:p>
        </p:txBody>
      </p:sp>
      <p:pic>
        <p:nvPicPr>
          <p:cNvPr id="4" name="Picture 3">
            <a:extLst>
              <a:ext uri="{FF2B5EF4-FFF2-40B4-BE49-F238E27FC236}">
                <a16:creationId xmlns:a16="http://schemas.microsoft.com/office/drawing/2014/main" id="{C305E353-408B-7045-4F42-707806B0F6D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62012" y="6490835"/>
            <a:ext cx="447519" cy="227685"/>
          </a:xfrm>
          <a:prstGeom prst="rect">
            <a:avLst/>
          </a:prstGeom>
        </p:spPr>
      </p:pic>
      <p:sp>
        <p:nvSpPr>
          <p:cNvPr id="5" name="Rectangle 4">
            <a:extLst>
              <a:ext uri="{FF2B5EF4-FFF2-40B4-BE49-F238E27FC236}">
                <a16:creationId xmlns:a16="http://schemas.microsoft.com/office/drawing/2014/main" id="{4B31AFF7-C88F-54AF-F7CD-B27421B1780F}"/>
              </a:ext>
            </a:extLst>
          </p:cNvPr>
          <p:cNvSpPr>
            <a:spLocks noChangeArrowheads="1"/>
          </p:cNvSpPr>
          <p:nvPr/>
        </p:nvSpPr>
        <p:spPr bwMode="white">
          <a:xfrm>
            <a:off x="8426968" y="6497462"/>
            <a:ext cx="535991" cy="2811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algn="r" defTabSz="887553"/>
            <a:r>
              <a:rPr lang="en-US" sz="900" dirty="0">
                <a:solidFill>
                  <a:srgbClr val="245397"/>
                </a:solidFill>
                <a:latin typeface="Century Gothic" panose="020B0502020202020204" pitchFamily="34" charset="0"/>
                <a:ea typeface="Arial Unicode MS"/>
                <a:cs typeface="Arial Unicode MS"/>
              </a:rPr>
              <a:t>| 6</a:t>
            </a:r>
          </a:p>
        </p:txBody>
      </p:sp>
      <p:sp>
        <p:nvSpPr>
          <p:cNvPr id="8" name="Shape 1176">
            <a:extLst>
              <a:ext uri="{FF2B5EF4-FFF2-40B4-BE49-F238E27FC236}">
                <a16:creationId xmlns:a16="http://schemas.microsoft.com/office/drawing/2014/main" id="{242C8771-93BA-6A61-93C2-867F5CB911CE}"/>
              </a:ext>
            </a:extLst>
          </p:cNvPr>
          <p:cNvSpPr/>
          <p:nvPr/>
        </p:nvSpPr>
        <p:spPr>
          <a:xfrm>
            <a:off x="3500484" y="1715040"/>
            <a:ext cx="5194479" cy="305854"/>
          </a:xfrm>
          <a:prstGeom prst="rect">
            <a:avLst/>
          </a:prstGeom>
          <a:ln w="12700">
            <a:miter lim="400000"/>
          </a:ln>
          <a:extLst>
            <a:ext uri="{C572A759-6A51-4108-AA02-DFA0A04FC94B}">
              <ma14:wrappingTextBoxFlag xmlns:ma14="http://schemas.microsoft.com/office/mac/drawingml/2011/main" xmlns="" val="1"/>
            </a:ext>
          </a:extLst>
        </p:spPr>
        <p:txBody>
          <a:bodyPr wrap="square" lIns="14288" tIns="14288" rIns="14288" bIns="14288">
            <a:spAutoFit/>
          </a:bodyPr>
          <a:lstStyle>
            <a:lvl1pPr algn="l">
              <a:defRPr sz="2000">
                <a:latin typeface="Roboto Light"/>
                <a:ea typeface="Roboto Light"/>
                <a:cs typeface="Roboto Light"/>
                <a:sym typeface="Roboto Light"/>
              </a:defRPr>
            </a:lvl1pPr>
          </a:lstStyle>
          <a:p>
            <a:pPr defTabSz="685800" fontAlgn="auto">
              <a:spcBef>
                <a:spcPts val="56"/>
              </a:spcBef>
              <a:spcAft>
                <a:spcPts val="0"/>
              </a:spcAft>
              <a:defRPr>
                <a:solidFill>
                  <a:srgbClr val="FFFFFF"/>
                </a:solidFill>
                <a:latin typeface="Bebas Neue Bold"/>
                <a:ea typeface="Bebas Neue Bold"/>
                <a:cs typeface="Bebas Neue Bold"/>
                <a:sym typeface="Bebas Neue Bold"/>
              </a:defRPr>
            </a:pPr>
            <a:r>
              <a:rPr lang="en-US" sz="1800" dirty="0">
                <a:solidFill>
                  <a:srgbClr val="EE8A1D"/>
                </a:solidFill>
                <a:latin typeface="Century Gothic"/>
                <a:sym typeface="Bebas Neue Bold"/>
              </a:rPr>
              <a:t>External:</a:t>
            </a:r>
          </a:p>
        </p:txBody>
      </p:sp>
    </p:spTree>
    <p:extLst>
      <p:ext uri="{BB962C8B-B14F-4D97-AF65-F5344CB8AC3E}">
        <p14:creationId xmlns:p14="http://schemas.microsoft.com/office/powerpoint/2010/main" val="164059808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7D6C3A6-F50B-84FA-FC37-BABB1C8816E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13807"/>
          <a:stretch/>
        </p:blipFill>
        <p:spPr>
          <a:xfrm>
            <a:off x="0" y="857251"/>
            <a:ext cx="2874926" cy="5857334"/>
          </a:xfrm>
          <a:prstGeom prst="rect">
            <a:avLst/>
          </a:prstGeom>
        </p:spPr>
      </p:pic>
      <p:sp>
        <p:nvSpPr>
          <p:cNvPr id="6" name="Title 5">
            <a:extLst>
              <a:ext uri="{FF2B5EF4-FFF2-40B4-BE49-F238E27FC236}">
                <a16:creationId xmlns:a16="http://schemas.microsoft.com/office/drawing/2014/main" id="{0BA09228-383A-4959-8770-4FBA98D8BF0D}"/>
              </a:ext>
            </a:extLst>
          </p:cNvPr>
          <p:cNvSpPr>
            <a:spLocks noGrp="1"/>
          </p:cNvSpPr>
          <p:nvPr>
            <p:ph type="title"/>
          </p:nvPr>
        </p:nvSpPr>
        <p:spPr/>
        <p:txBody>
          <a:bodyPr>
            <a:normAutofit/>
          </a:bodyPr>
          <a:lstStyle/>
          <a:p>
            <a:r>
              <a:rPr lang="en-US" sz="2800" b="1" dirty="0"/>
              <a:t>“Cyber” Incident Examples</a:t>
            </a:r>
          </a:p>
        </p:txBody>
      </p:sp>
      <p:pic>
        <p:nvPicPr>
          <p:cNvPr id="9" name="Picture 8">
            <a:extLst>
              <a:ext uri="{FF2B5EF4-FFF2-40B4-BE49-F238E27FC236}">
                <a16:creationId xmlns:a16="http://schemas.microsoft.com/office/drawing/2014/main" id="{4D1EAE03-FC82-71A3-8DA7-CD9A8F61420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62012" y="6490835"/>
            <a:ext cx="447519" cy="227685"/>
          </a:xfrm>
          <a:prstGeom prst="rect">
            <a:avLst/>
          </a:prstGeom>
        </p:spPr>
      </p:pic>
      <p:sp>
        <p:nvSpPr>
          <p:cNvPr id="11" name="Rectangle 10">
            <a:extLst>
              <a:ext uri="{FF2B5EF4-FFF2-40B4-BE49-F238E27FC236}">
                <a16:creationId xmlns:a16="http://schemas.microsoft.com/office/drawing/2014/main" id="{C09E5CB7-A30E-F56A-1646-37BB31DD0090}"/>
              </a:ext>
            </a:extLst>
          </p:cNvPr>
          <p:cNvSpPr>
            <a:spLocks noChangeArrowheads="1"/>
          </p:cNvSpPr>
          <p:nvPr/>
        </p:nvSpPr>
        <p:spPr bwMode="white">
          <a:xfrm>
            <a:off x="8426968" y="6497462"/>
            <a:ext cx="535991" cy="2811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algn="r" defTabSz="887553"/>
            <a:r>
              <a:rPr lang="en-US" sz="900" dirty="0">
                <a:solidFill>
                  <a:srgbClr val="245397"/>
                </a:solidFill>
                <a:latin typeface="Century Gothic" panose="020B0502020202020204" pitchFamily="34" charset="0"/>
                <a:ea typeface="Arial Unicode MS"/>
                <a:cs typeface="Arial Unicode MS"/>
              </a:rPr>
              <a:t>| 7</a:t>
            </a:r>
          </a:p>
        </p:txBody>
      </p:sp>
      <p:sp>
        <p:nvSpPr>
          <p:cNvPr id="13" name="TextBox 12">
            <a:extLst>
              <a:ext uri="{FF2B5EF4-FFF2-40B4-BE49-F238E27FC236}">
                <a16:creationId xmlns:a16="http://schemas.microsoft.com/office/drawing/2014/main" id="{E3FC408F-98D9-4D1B-B213-EDE72292ECF1}"/>
              </a:ext>
            </a:extLst>
          </p:cNvPr>
          <p:cNvSpPr txBox="1"/>
          <p:nvPr/>
        </p:nvSpPr>
        <p:spPr>
          <a:xfrm>
            <a:off x="3016287" y="1729439"/>
            <a:ext cx="6038975" cy="5332229"/>
          </a:xfrm>
          <a:prstGeom prst="rect">
            <a:avLst/>
          </a:prstGeom>
          <a:noFill/>
        </p:spPr>
        <p:txBody>
          <a:bodyPr wrap="square">
            <a:spAutoFit/>
          </a:bodyPr>
          <a:lstStyle/>
          <a:p>
            <a:pPr marL="257175" indent="-257175">
              <a:buClr>
                <a:srgbClr val="00529B"/>
              </a:buClr>
              <a:buFont typeface="+mj-lt"/>
              <a:buAutoNum type="arabicPeriod"/>
              <a:defRPr/>
            </a:pPr>
            <a:endParaRPr lang="en-US" sz="1050" dirty="0">
              <a:highlight>
                <a:srgbClr val="FFFF00"/>
              </a:highlight>
              <a:latin typeface="Century Gothic"/>
            </a:endParaRPr>
          </a:p>
          <a:p>
            <a:pPr marL="257175" indent="-257175">
              <a:buClr>
                <a:srgbClr val="00529B"/>
              </a:buClr>
              <a:buFont typeface="+mj-lt"/>
              <a:buAutoNum type="arabicPeriod"/>
              <a:defRPr/>
            </a:pPr>
            <a:r>
              <a:rPr lang="en-US" dirty="0">
                <a:solidFill>
                  <a:srgbClr val="444648"/>
                </a:solidFill>
                <a:latin typeface="Century Gothic"/>
              </a:rPr>
              <a:t>Ransomware demands thru malware insertion (multiple towns each year the past five+ years)</a:t>
            </a:r>
          </a:p>
          <a:p>
            <a:pPr marL="257175" indent="-257175">
              <a:buClr>
                <a:srgbClr val="00529B"/>
              </a:buClr>
              <a:buFont typeface="+mj-lt"/>
              <a:buAutoNum type="arabicPeriod"/>
              <a:defRPr/>
            </a:pPr>
            <a:endParaRPr lang="en-US" dirty="0">
              <a:solidFill>
                <a:srgbClr val="444648"/>
              </a:solidFill>
              <a:latin typeface="Century Gothic"/>
            </a:endParaRPr>
          </a:p>
          <a:p>
            <a:pPr marL="257175" indent="-257175">
              <a:buClr>
                <a:srgbClr val="00529B"/>
              </a:buClr>
              <a:buFont typeface="+mj-lt"/>
              <a:buAutoNum type="arabicPeriod"/>
              <a:defRPr/>
            </a:pPr>
            <a:r>
              <a:rPr lang="en-US" dirty="0">
                <a:solidFill>
                  <a:srgbClr val="444648"/>
                </a:solidFill>
                <a:latin typeface="Century Gothic"/>
              </a:rPr>
              <a:t>Business email compromise</a:t>
            </a:r>
          </a:p>
          <a:p>
            <a:pPr marL="800100" lvl="1" indent="-342900">
              <a:buClr>
                <a:srgbClr val="00529B"/>
              </a:buClr>
              <a:buFont typeface="+mj-lt"/>
              <a:buAutoNum type="alphaUcPeriod"/>
              <a:defRPr/>
            </a:pPr>
            <a:r>
              <a:rPr lang="en-US" dirty="0">
                <a:solidFill>
                  <a:srgbClr val="444648"/>
                </a:solidFill>
                <a:latin typeface="Century Gothic"/>
              </a:rPr>
              <a:t>New Haven Public Schools</a:t>
            </a:r>
          </a:p>
          <a:p>
            <a:pPr marL="800100" lvl="1" indent="-342900">
              <a:buClr>
                <a:srgbClr val="00529B"/>
              </a:buClr>
              <a:buFont typeface="+mj-lt"/>
              <a:buAutoNum type="alphaUcPeriod"/>
              <a:defRPr/>
            </a:pPr>
            <a:r>
              <a:rPr lang="en-US" dirty="0">
                <a:solidFill>
                  <a:srgbClr val="444648"/>
                </a:solidFill>
                <a:latin typeface="Century Gothic"/>
              </a:rPr>
              <a:t>Manchester Public Schools</a:t>
            </a:r>
          </a:p>
          <a:p>
            <a:pPr marL="800100" lvl="1" indent="-342900">
              <a:buClr>
                <a:srgbClr val="00529B"/>
              </a:buClr>
              <a:buFont typeface="+mj-lt"/>
              <a:buAutoNum type="alphaUcPeriod"/>
              <a:defRPr/>
            </a:pPr>
            <a:r>
              <a:rPr lang="en-US" dirty="0">
                <a:solidFill>
                  <a:srgbClr val="444648"/>
                </a:solidFill>
                <a:latin typeface="Century Gothic"/>
              </a:rPr>
              <a:t>Town of Farmington</a:t>
            </a:r>
          </a:p>
          <a:p>
            <a:pPr marL="257175" indent="-257175">
              <a:buClr>
                <a:srgbClr val="00529B"/>
              </a:buClr>
              <a:buFont typeface="+mj-lt"/>
              <a:buAutoNum type="arabicPeriod"/>
              <a:defRPr/>
            </a:pPr>
            <a:endParaRPr lang="en-US" dirty="0">
              <a:solidFill>
                <a:srgbClr val="444648"/>
              </a:solidFill>
              <a:latin typeface="Century Gothic"/>
            </a:endParaRPr>
          </a:p>
          <a:p>
            <a:pPr marL="257175" indent="-257175">
              <a:buClr>
                <a:srgbClr val="00529B"/>
              </a:buClr>
              <a:buFont typeface="+mj-lt"/>
              <a:buAutoNum type="arabicPeriod"/>
              <a:defRPr/>
            </a:pPr>
            <a:r>
              <a:rPr lang="en-US" dirty="0">
                <a:solidFill>
                  <a:srgbClr val="444648"/>
                </a:solidFill>
                <a:latin typeface="Century Gothic"/>
              </a:rPr>
              <a:t>Employee paycheck direct deposit</a:t>
            </a:r>
          </a:p>
          <a:p>
            <a:pPr marL="257175" indent="-257175">
              <a:buClr>
                <a:srgbClr val="00529B"/>
              </a:buClr>
              <a:buFont typeface="+mj-lt"/>
              <a:buAutoNum type="arabicPeriod"/>
              <a:defRPr/>
            </a:pPr>
            <a:endParaRPr lang="en-US" dirty="0">
              <a:solidFill>
                <a:srgbClr val="444648"/>
              </a:solidFill>
              <a:latin typeface="Century Gothic"/>
            </a:endParaRPr>
          </a:p>
          <a:p>
            <a:pPr marL="257175" indent="-257175">
              <a:buClr>
                <a:srgbClr val="00529B"/>
              </a:buClr>
              <a:buFont typeface="+mj-lt"/>
              <a:buAutoNum type="arabicPeriod"/>
              <a:defRPr/>
            </a:pPr>
            <a:r>
              <a:rPr lang="en-US" dirty="0">
                <a:solidFill>
                  <a:srgbClr val="444648"/>
                </a:solidFill>
                <a:latin typeface="Century Gothic"/>
              </a:rPr>
              <a:t>MOVEit file storage data theft/ransomware attacks</a:t>
            </a:r>
          </a:p>
          <a:p>
            <a:pPr marL="257175" indent="-257175">
              <a:buClr>
                <a:srgbClr val="00529B"/>
              </a:buClr>
              <a:buFont typeface="+mj-lt"/>
              <a:buAutoNum type="arabicPeriod"/>
              <a:defRPr/>
            </a:pPr>
            <a:endParaRPr lang="en-US" dirty="0">
              <a:solidFill>
                <a:srgbClr val="444648"/>
              </a:solidFill>
              <a:latin typeface="Century Gothic"/>
            </a:endParaRPr>
          </a:p>
          <a:p>
            <a:pPr marL="257175" indent="-257175">
              <a:buClr>
                <a:srgbClr val="00529B"/>
              </a:buClr>
              <a:buFont typeface="+mj-lt"/>
              <a:buAutoNum type="arabicPeriod"/>
              <a:defRPr/>
            </a:pPr>
            <a:r>
              <a:rPr lang="en-US" dirty="0">
                <a:solidFill>
                  <a:srgbClr val="444648"/>
                </a:solidFill>
                <a:latin typeface="Century Gothic"/>
              </a:rPr>
              <a:t>Target Corp (thru HVAC vendor)</a:t>
            </a:r>
          </a:p>
          <a:p>
            <a:pPr marL="257175" indent="-257175">
              <a:buClr>
                <a:srgbClr val="00529B"/>
              </a:buClr>
              <a:buFont typeface="+mj-lt"/>
              <a:buAutoNum type="arabicPeriod"/>
              <a:defRPr/>
            </a:pPr>
            <a:endParaRPr lang="en-US" sz="1600" dirty="0">
              <a:solidFill>
                <a:srgbClr val="444648"/>
              </a:solidFill>
              <a:latin typeface="Century Gothic"/>
            </a:endParaRPr>
          </a:p>
          <a:p>
            <a:pPr marL="257175" indent="-257175">
              <a:buClr>
                <a:srgbClr val="00529B"/>
              </a:buClr>
              <a:buFont typeface="+mj-lt"/>
              <a:buAutoNum type="arabicPeriod"/>
              <a:defRPr/>
            </a:pPr>
            <a:endParaRPr lang="en-US" sz="1600" dirty="0">
              <a:solidFill>
                <a:srgbClr val="444648"/>
              </a:solidFill>
              <a:latin typeface="Century Gothic"/>
            </a:endParaRPr>
          </a:p>
          <a:p>
            <a:pPr marL="257175" indent="-257175">
              <a:buClr>
                <a:srgbClr val="00529B"/>
              </a:buClr>
              <a:buFont typeface="+mj-lt"/>
              <a:buAutoNum type="arabicPeriod"/>
              <a:defRPr/>
            </a:pPr>
            <a:endParaRPr lang="en-US" sz="1600" dirty="0">
              <a:solidFill>
                <a:srgbClr val="444648"/>
              </a:solidFill>
              <a:latin typeface="Century Gothic"/>
            </a:endParaRPr>
          </a:p>
          <a:p>
            <a:pPr marL="257175" indent="-257175">
              <a:buClr>
                <a:srgbClr val="00529B"/>
              </a:buClr>
              <a:buFont typeface="+mj-lt"/>
              <a:buAutoNum type="arabicPeriod"/>
              <a:defRPr/>
            </a:pPr>
            <a:endParaRPr lang="en-US" sz="1600" dirty="0">
              <a:solidFill>
                <a:srgbClr val="444648"/>
              </a:solidFill>
              <a:latin typeface="Century Gothic"/>
            </a:endParaRPr>
          </a:p>
          <a:p>
            <a:pPr marL="257175" indent="-257175">
              <a:buClr>
                <a:srgbClr val="00529B"/>
              </a:buClr>
              <a:buFont typeface="+mj-lt"/>
              <a:buAutoNum type="arabicPeriod"/>
              <a:defRPr/>
            </a:pPr>
            <a:endParaRPr lang="en-US" sz="1400" dirty="0">
              <a:solidFill>
                <a:srgbClr val="FF0000"/>
              </a:solidFill>
              <a:highlight>
                <a:srgbClr val="FFFF00"/>
              </a:highlight>
              <a:latin typeface="Century Gothic"/>
            </a:endParaRPr>
          </a:p>
        </p:txBody>
      </p:sp>
    </p:spTree>
    <p:extLst>
      <p:ext uri="{BB962C8B-B14F-4D97-AF65-F5344CB8AC3E}">
        <p14:creationId xmlns:p14="http://schemas.microsoft.com/office/powerpoint/2010/main" val="197708588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F5371-15A7-457F-80FC-EE944F1C1664}"/>
              </a:ext>
            </a:extLst>
          </p:cNvPr>
          <p:cNvSpPr>
            <a:spLocks noGrp="1"/>
          </p:cNvSpPr>
          <p:nvPr>
            <p:ph type="title"/>
          </p:nvPr>
        </p:nvSpPr>
        <p:spPr>
          <a:xfrm>
            <a:off x="457200" y="744855"/>
            <a:ext cx="8229600" cy="1005840"/>
          </a:xfrm>
        </p:spPr>
        <p:txBody>
          <a:bodyPr>
            <a:normAutofit fontScale="90000"/>
          </a:bodyPr>
          <a:lstStyle/>
          <a:p>
            <a:r>
              <a:rPr lang="en-US" altLang="en-US" sz="3100" b="1" dirty="0"/>
              <a:t>Third-Party/Vendor Cyber Exposures – Where They Lurk….</a:t>
            </a:r>
            <a:br>
              <a:rPr lang="en-US" altLang="en-US" dirty="0">
                <a:solidFill>
                  <a:srgbClr val="09549B"/>
                </a:solidFill>
              </a:rPr>
            </a:br>
            <a:endParaRPr lang="en-US" dirty="0"/>
          </a:p>
        </p:txBody>
      </p:sp>
      <p:sp>
        <p:nvSpPr>
          <p:cNvPr id="3" name="Content Placeholder 2">
            <a:extLst>
              <a:ext uri="{FF2B5EF4-FFF2-40B4-BE49-F238E27FC236}">
                <a16:creationId xmlns:a16="http://schemas.microsoft.com/office/drawing/2014/main" id="{053E4B5B-BD93-4FEA-A565-561F20DBF001}"/>
              </a:ext>
            </a:extLst>
          </p:cNvPr>
          <p:cNvSpPr>
            <a:spLocks noGrp="1"/>
          </p:cNvSpPr>
          <p:nvPr>
            <p:ph idx="1"/>
          </p:nvPr>
        </p:nvSpPr>
        <p:spPr>
          <a:xfrm>
            <a:off x="533400" y="1645339"/>
            <a:ext cx="7372350" cy="4617720"/>
          </a:xfrm>
        </p:spPr>
        <p:txBody>
          <a:bodyPr>
            <a:normAutofit fontScale="85000" lnSpcReduction="20000"/>
          </a:bodyPr>
          <a:lstStyle/>
          <a:p>
            <a:pPr marL="257175" indent="-257175">
              <a:lnSpc>
                <a:spcPct val="150000"/>
              </a:lnSpc>
              <a:spcAft>
                <a:spcPts val="0"/>
              </a:spcAft>
              <a:buFont typeface="Symbol" panose="05050102010706020507" pitchFamily="18" charset="2"/>
              <a:buChar char=""/>
            </a:pPr>
            <a:r>
              <a:rPr lang="en-US" sz="2200" dirty="0">
                <a:solidFill>
                  <a:schemeClr val="tx1"/>
                </a:solidFill>
                <a:latin typeface="Century Gothic" panose="020B0502020202020204" pitchFamily="34" charset="0"/>
                <a:ea typeface="Calibri" panose="020F0502020204030204" pitchFamily="34" charset="0"/>
                <a:cs typeface="Calibri" panose="020F0502020204030204" pitchFamily="34" charset="0"/>
              </a:rPr>
              <a:t>Remote I.T. services - Outsourcing, private vendors, RESC’s?</a:t>
            </a:r>
          </a:p>
          <a:p>
            <a:pPr marL="257175" indent="-257175">
              <a:lnSpc>
                <a:spcPct val="150000"/>
              </a:lnSpc>
              <a:spcAft>
                <a:spcPts val="0"/>
              </a:spcAft>
              <a:buFont typeface="Symbol" panose="05050102010706020507" pitchFamily="18" charset="2"/>
              <a:buChar char=""/>
            </a:pPr>
            <a:r>
              <a:rPr lang="en-US" sz="2200" dirty="0">
                <a:solidFill>
                  <a:schemeClr val="tx1"/>
                </a:solidFill>
                <a:latin typeface="Century Gothic" panose="020B0502020202020204" pitchFamily="34" charset="0"/>
                <a:ea typeface="Calibri" panose="020F0502020204030204" pitchFamily="34" charset="0"/>
                <a:cs typeface="Calibri" panose="020F0502020204030204" pitchFamily="34" charset="0"/>
              </a:rPr>
              <a:t>Remote or direct access to I.T./O.T. - Building management system vendors/contractors (broad range of building services, including HVAC, access control, security, power, lighting, fire systems, elevator and escalator controls, smart whiteboards, and clinical systems. </a:t>
            </a:r>
          </a:p>
          <a:p>
            <a:pPr marL="257175" indent="-257175">
              <a:lnSpc>
                <a:spcPct val="150000"/>
              </a:lnSpc>
              <a:spcAft>
                <a:spcPts val="0"/>
              </a:spcAft>
              <a:buFont typeface="Symbol" panose="05050102010706020507" pitchFamily="18" charset="2"/>
              <a:buChar char=""/>
            </a:pPr>
            <a:r>
              <a:rPr lang="en-US" sz="2200" dirty="0">
                <a:solidFill>
                  <a:schemeClr val="tx1"/>
                </a:solidFill>
                <a:latin typeface="Century Gothic" panose="020B0502020202020204" pitchFamily="34" charset="0"/>
                <a:ea typeface="Calibri" panose="020F0502020204030204" pitchFamily="34" charset="0"/>
                <a:cs typeface="Calibri" panose="020F0502020204030204" pitchFamily="34" charset="0"/>
              </a:rPr>
              <a:t>Point of service money collection: food service, park/rec, senior center, etc.</a:t>
            </a:r>
          </a:p>
          <a:p>
            <a:pPr marL="257175" indent="-257175">
              <a:lnSpc>
                <a:spcPct val="150000"/>
              </a:lnSpc>
              <a:spcAft>
                <a:spcPts val="0"/>
              </a:spcAft>
              <a:buFont typeface="Symbol" panose="05050102010706020507" pitchFamily="18" charset="2"/>
              <a:buChar char=""/>
            </a:pPr>
            <a:r>
              <a:rPr lang="en-US" sz="2200" dirty="0">
                <a:solidFill>
                  <a:schemeClr val="tx1"/>
                </a:solidFill>
                <a:latin typeface="Century Gothic" panose="020B0502020202020204" pitchFamily="34" charset="0"/>
                <a:ea typeface="Calibri" panose="020F0502020204030204" pitchFamily="34" charset="0"/>
                <a:cs typeface="Calibri" panose="020F0502020204030204" pitchFamily="34" charset="0"/>
              </a:rPr>
              <a:t>Fire/EMS (billing vendors)</a:t>
            </a:r>
          </a:p>
          <a:p>
            <a:pPr marL="257175" indent="-257175">
              <a:lnSpc>
                <a:spcPct val="150000"/>
              </a:lnSpc>
              <a:spcAft>
                <a:spcPts val="0"/>
              </a:spcAft>
              <a:buFont typeface="Symbol" panose="05050102010706020507" pitchFamily="18" charset="2"/>
              <a:buChar char=""/>
            </a:pPr>
            <a:r>
              <a:rPr lang="en-US" sz="2200" dirty="0">
                <a:solidFill>
                  <a:schemeClr val="tx1"/>
                </a:solidFill>
                <a:latin typeface="Century Gothic" panose="020B0502020202020204" pitchFamily="34" charset="0"/>
                <a:ea typeface="Calibri" panose="020F0502020204030204" pitchFamily="34" charset="0"/>
                <a:cs typeface="Calibri" panose="020F0502020204030204" pitchFamily="34" charset="0"/>
              </a:rPr>
              <a:t>What or who else?</a:t>
            </a:r>
          </a:p>
          <a:p>
            <a:pPr marL="257175" indent="-257175">
              <a:lnSpc>
                <a:spcPct val="150000"/>
              </a:lnSpc>
              <a:spcAft>
                <a:spcPts val="0"/>
              </a:spcAft>
              <a:buFont typeface="Symbol" panose="05050102010706020507" pitchFamily="18" charset="2"/>
              <a:buChar char=""/>
            </a:pPr>
            <a:endParaRPr lang="en-US" sz="2200" dirty="0">
              <a:solidFill>
                <a:schemeClr val="tx1"/>
              </a:solidFill>
              <a:latin typeface="Century Gothic" panose="020B0502020202020204" pitchFamily="34" charset="0"/>
              <a:ea typeface="Calibri" panose="020F0502020204030204" pitchFamily="34" charset="0"/>
              <a:cs typeface="Calibri" panose="020F0502020204030204" pitchFamily="34" charset="0"/>
            </a:endParaRPr>
          </a:p>
          <a:p>
            <a:pPr marL="0" indent="0" algn="ctr">
              <a:lnSpc>
                <a:spcPct val="150000"/>
              </a:lnSpc>
              <a:spcAft>
                <a:spcPts val="0"/>
              </a:spcAft>
              <a:buNone/>
            </a:pPr>
            <a:r>
              <a:rPr lang="en-US" sz="2200" i="1" dirty="0">
                <a:solidFill>
                  <a:srgbClr val="FF0000"/>
                </a:solidFill>
                <a:latin typeface="Century Gothic" panose="020B0502020202020204" pitchFamily="34" charset="0"/>
                <a:ea typeface="Calibri" panose="020F0502020204030204" pitchFamily="34" charset="0"/>
                <a:cs typeface="Calibri" panose="020F0502020204030204" pitchFamily="34" charset="0"/>
              </a:rPr>
              <a:t>**Important to review your contract/agreement with them**</a:t>
            </a:r>
          </a:p>
          <a:p>
            <a:pPr marL="0" indent="0">
              <a:buNone/>
            </a:pPr>
            <a:endParaRPr lang="en-US" dirty="0"/>
          </a:p>
        </p:txBody>
      </p:sp>
      <p:pic>
        <p:nvPicPr>
          <p:cNvPr id="4" name="Picture 3">
            <a:extLst>
              <a:ext uri="{FF2B5EF4-FFF2-40B4-BE49-F238E27FC236}">
                <a16:creationId xmlns:a16="http://schemas.microsoft.com/office/drawing/2014/main" id="{BA69C55C-5612-6A98-43CF-533E4A6B7DB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2012" y="6490835"/>
            <a:ext cx="447519" cy="227685"/>
          </a:xfrm>
          <a:prstGeom prst="rect">
            <a:avLst/>
          </a:prstGeom>
        </p:spPr>
      </p:pic>
      <p:sp>
        <p:nvSpPr>
          <p:cNvPr id="5" name="Rectangle 4">
            <a:extLst>
              <a:ext uri="{FF2B5EF4-FFF2-40B4-BE49-F238E27FC236}">
                <a16:creationId xmlns:a16="http://schemas.microsoft.com/office/drawing/2014/main" id="{0E3433FC-06BB-C84B-9425-98EBE3435092}"/>
              </a:ext>
            </a:extLst>
          </p:cNvPr>
          <p:cNvSpPr>
            <a:spLocks noChangeArrowheads="1"/>
          </p:cNvSpPr>
          <p:nvPr/>
        </p:nvSpPr>
        <p:spPr bwMode="white">
          <a:xfrm>
            <a:off x="8426968" y="6497462"/>
            <a:ext cx="535991" cy="2811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algn="r" defTabSz="887553"/>
            <a:r>
              <a:rPr lang="en-US" sz="900" dirty="0">
                <a:solidFill>
                  <a:srgbClr val="245397"/>
                </a:solidFill>
                <a:latin typeface="Century Gothic" panose="020B0502020202020204" pitchFamily="34" charset="0"/>
                <a:ea typeface="Arial Unicode MS"/>
                <a:cs typeface="Arial Unicode MS"/>
              </a:rPr>
              <a:t>| 8</a:t>
            </a:r>
          </a:p>
        </p:txBody>
      </p:sp>
    </p:spTree>
    <p:extLst>
      <p:ext uri="{BB962C8B-B14F-4D97-AF65-F5344CB8AC3E}">
        <p14:creationId xmlns:p14="http://schemas.microsoft.com/office/powerpoint/2010/main" val="366585399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BRAND 2.0 TEMPLATE" val="scT6KFu4"/>
  <p:tag name="ARTICULATE_PROJECT_OPEN" val="0"/>
  <p:tag name="ARTICULATE_SLIDE_COUNT" val="7"/>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Brand 2.0 template">
  <a:themeElements>
    <a:clrScheme name="Custom 8">
      <a:dk1>
        <a:srgbClr val="6D6D70"/>
      </a:dk1>
      <a:lt1>
        <a:srgbClr val="FFFFFF"/>
      </a:lt1>
      <a:dk2>
        <a:srgbClr val="6D6D70"/>
      </a:dk2>
      <a:lt2>
        <a:srgbClr val="00519B"/>
      </a:lt2>
      <a:accent1>
        <a:srgbClr val="EE8A1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rand 2.0 Fonts">
      <a:majorFont>
        <a:latin typeface="Georgi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wrap="none" lIns="91440" tIns="45720" rIns="91440" bIns="45720" rtlCol="0">
        <a:normAutofit/>
      </a:bodyPr>
      <a:lstStyle>
        <a:defPPr marL="342900" indent="-342900" algn="l" defTabSz="914400" rtl="0" eaLnBrk="1" latinLnBrk="0" hangingPunct="1">
          <a:spcBef>
            <a:spcPts val="800"/>
          </a:spcBef>
          <a:buFont typeface="Wingdings" pitchFamily="2" charset="2"/>
          <a:buChar char="§"/>
          <a:defRPr sz="1400" kern="1200" dirty="0" err="1" smtClean="0">
            <a:solidFill>
              <a:schemeClr val="tx1"/>
            </a:solidFill>
            <a:latin typeface="Verdana" pitchFamily="34" charset="0"/>
            <a:ea typeface="+mn-ea"/>
            <a:cs typeface="+mn-cs"/>
          </a:defRPr>
        </a:defPPr>
      </a:lstStyle>
    </a:txDef>
  </a:objectDefaults>
  <a:extraClrSchemeLst/>
  <a:custClrLst>
    <a:custClr name="Dark Orange">
      <a:srgbClr val="CE4C00"/>
    </a:custClr>
    <a:custClr name="Dark Plum">
      <a:srgbClr val="4D3B65"/>
    </a:custClr>
    <a:custClr name="Dark Teal">
      <a:srgbClr val="00698C"/>
    </a:custClr>
    <a:custClr name="Dark Green">
      <a:srgbClr val="007337"/>
    </a:custClr>
    <a:custClr name="Dark Magenta">
      <a:srgbClr val="821861"/>
    </a:custClr>
    <a:custClr name="Dark Ebony">
      <a:srgbClr val="574537"/>
    </a:custClr>
    <a:custClr name="WF Yellow">
      <a:srgbClr val="FCC60A"/>
    </a:custClr>
    <a:custClr name="WF Gray">
      <a:srgbClr val="8F8F8F"/>
    </a:custClr>
    <a:custClr name="Aqua Blue">
      <a:srgbClr val="44464A"/>
    </a:custClr>
    <a:custClr name="Khaki">
      <a:srgbClr val="BFC0BE"/>
    </a:custClr>
    <a:custClr name="Stone">
      <a:srgbClr val="D7D3C7"/>
    </a:custClr>
    <a:custClr name="Breeze">
      <a:srgbClr val="DADBBF"/>
    </a:custClr>
  </a:custClrLst>
</a:theme>
</file>

<file path=ppt/theme/theme2.xml><?xml version="1.0" encoding="utf-8"?>
<a:theme xmlns:a="http://schemas.openxmlformats.org/drawingml/2006/main" name="1_Main Page Options">
  <a:themeElements>
    <a:clrScheme name="Custom 35">
      <a:dk1>
        <a:srgbClr val="191919"/>
      </a:dk1>
      <a:lt1>
        <a:sysClr val="window" lastClr="FFFFFF"/>
      </a:lt1>
      <a:dk2>
        <a:srgbClr val="1C4084"/>
      </a:dk2>
      <a:lt2>
        <a:srgbClr val="EEECE1"/>
      </a:lt2>
      <a:accent1>
        <a:srgbClr val="2D4785"/>
      </a:accent1>
      <a:accent2>
        <a:srgbClr val="4E68AD"/>
      </a:accent2>
      <a:accent3>
        <a:srgbClr val="2E3B61"/>
      </a:accent3>
      <a:accent4>
        <a:srgbClr val="612647"/>
      </a:accent4>
      <a:accent5>
        <a:srgbClr val="BB9B76"/>
      </a:accent5>
      <a:accent6>
        <a:srgbClr val="576544"/>
      </a:accent6>
      <a:hlink>
        <a:srgbClr val="4E68AD"/>
      </a:hlink>
      <a:folHlink>
        <a:srgbClr val="61264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USI Brand Colors">
      <a:dk1>
        <a:srgbClr val="000000"/>
      </a:dk1>
      <a:lt1>
        <a:srgbClr val="FFFFFF"/>
      </a:lt1>
      <a:dk2>
        <a:srgbClr val="616161"/>
      </a:dk2>
      <a:lt2>
        <a:srgbClr val="D1D3D4"/>
      </a:lt2>
      <a:accent1>
        <a:srgbClr val="00529B"/>
      </a:accent1>
      <a:accent2>
        <a:srgbClr val="3C7EC1"/>
      </a:accent2>
      <a:accent3>
        <a:srgbClr val="89BADC"/>
      </a:accent3>
      <a:accent4>
        <a:srgbClr val="58BDBA"/>
      </a:accent4>
      <a:accent5>
        <a:srgbClr val="EE8A1D"/>
      </a:accent5>
      <a:accent6>
        <a:srgbClr val="811111"/>
      </a:accent6>
      <a:hlink>
        <a:srgbClr val="0000FF"/>
      </a:hlink>
      <a:folHlink>
        <a:srgbClr val="0000FF"/>
      </a:folHlink>
    </a:clrScheme>
    <a:fontScheme name="USI Font 1">
      <a:majorFont>
        <a:latin typeface="Century Gothic"/>
        <a:ea typeface=""/>
        <a:cs typeface=""/>
      </a:majorFont>
      <a:minorFont>
        <a:latin typeface="Calibri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USI Blue">
      <a:srgbClr val="00529B"/>
    </a:custClr>
    <a:custClr name="USI Med Blue">
      <a:srgbClr val="3C7EC1"/>
    </a:custClr>
    <a:custClr name="USI Orange">
      <a:srgbClr val="EE8A1D"/>
    </a:custClr>
    <a:custClr name="USI Teal">
      <a:srgbClr val="58BDBA"/>
    </a:custClr>
    <a:custClr name="USI Dark Gray">
      <a:srgbClr val="6D6E71"/>
    </a:custClr>
    <a:custClr name="USI Mustard">
      <a:srgbClr val="D4A00F"/>
    </a:custClr>
    <a:custClr name="USI Purple">
      <a:srgbClr val="892676"/>
    </a:custClr>
    <a:custClr name="USI Olive">
      <a:srgbClr val="8A8D09"/>
    </a:custClr>
    <a:custClr name="USI Crimson">
      <a:srgbClr val="811111"/>
    </a:custClr>
    <a:custClr name="USI Light Blue">
      <a:srgbClr val="89BADC"/>
    </a:custClr>
    <a:custClr name="USI Blue 25%">
      <a:srgbClr val="BFD4E6"/>
    </a:custClr>
    <a:custClr name="USI Med Blue 25%">
      <a:srgbClr val="CEDFEF"/>
    </a:custClr>
    <a:custClr name="USI Orange 25%">
      <a:srgbClr val="FBE2C6"/>
    </a:custClr>
    <a:custClr name="USI Teal 25%">
      <a:srgbClr val="D5EEEE"/>
    </a:custClr>
    <a:custClr name="USI Light Gray">
      <a:srgbClr val="D1D3D4"/>
    </a:custClr>
    <a:custClr name="USI Mustard 25%">
      <a:srgbClr val="F4E9C1"/>
    </a:custClr>
    <a:custClr name="USI Purple 25%">
      <a:srgbClr val="E2C9DD"/>
    </a:custClr>
    <a:custClr name="USI Olive 25%">
      <a:srgbClr val="E2E2C1"/>
    </a:custClr>
    <a:custClr name="USI Crimson 25%">
      <a:srgbClr val="DFC3C3"/>
    </a:custClr>
    <a:custClr name="USI Light Blue 25%">
      <a:srgbClr val="E1EEF6"/>
    </a:custClr>
  </a:custClr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USI Brand Colors">
      <a:dk1>
        <a:srgbClr val="000000"/>
      </a:dk1>
      <a:lt1>
        <a:srgbClr val="FFFFFF"/>
      </a:lt1>
      <a:dk2>
        <a:srgbClr val="616161"/>
      </a:dk2>
      <a:lt2>
        <a:srgbClr val="D1D3D4"/>
      </a:lt2>
      <a:accent1>
        <a:srgbClr val="00529B"/>
      </a:accent1>
      <a:accent2>
        <a:srgbClr val="3C7EC1"/>
      </a:accent2>
      <a:accent3>
        <a:srgbClr val="89BADC"/>
      </a:accent3>
      <a:accent4>
        <a:srgbClr val="58BDBA"/>
      </a:accent4>
      <a:accent5>
        <a:srgbClr val="EE8A1D"/>
      </a:accent5>
      <a:accent6>
        <a:srgbClr val="811111"/>
      </a:accent6>
      <a:hlink>
        <a:srgbClr val="0000FF"/>
      </a:hlink>
      <a:folHlink>
        <a:srgbClr val="0000FF"/>
      </a:folHlink>
    </a:clrScheme>
    <a:fontScheme name="USI Font 1">
      <a:majorFont>
        <a:latin typeface="Century Gothic"/>
        <a:ea typeface=""/>
        <a:cs typeface=""/>
      </a:majorFont>
      <a:minorFont>
        <a:latin typeface="Calibri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USI Blue">
      <a:srgbClr val="00529B"/>
    </a:custClr>
    <a:custClr name="USI Med Blue">
      <a:srgbClr val="3C7EC1"/>
    </a:custClr>
    <a:custClr name="USI Orange">
      <a:srgbClr val="EE8A1D"/>
    </a:custClr>
    <a:custClr name="USI Teal">
      <a:srgbClr val="58BDBA"/>
    </a:custClr>
    <a:custClr name="USI Dark Gray">
      <a:srgbClr val="6D6E71"/>
    </a:custClr>
    <a:custClr name="USI Mustard">
      <a:srgbClr val="D4A00F"/>
    </a:custClr>
    <a:custClr name="USI Purple">
      <a:srgbClr val="892676"/>
    </a:custClr>
    <a:custClr name="USI Olive">
      <a:srgbClr val="8A8D09"/>
    </a:custClr>
    <a:custClr name="USI Crimson">
      <a:srgbClr val="811111"/>
    </a:custClr>
    <a:custClr name="USI Light Blue">
      <a:srgbClr val="89BADC"/>
    </a:custClr>
    <a:custClr name="USI Blue 25%">
      <a:srgbClr val="BFD4E6"/>
    </a:custClr>
    <a:custClr name="USI Med Blue 25%">
      <a:srgbClr val="CEDFEF"/>
    </a:custClr>
    <a:custClr name="USI Orange 25%">
      <a:srgbClr val="FBE2C6"/>
    </a:custClr>
    <a:custClr name="USI Teal 25%">
      <a:srgbClr val="D5EEEE"/>
    </a:custClr>
    <a:custClr name="USI Light Gray">
      <a:srgbClr val="D1D3D4"/>
    </a:custClr>
    <a:custClr name="USI Mustard 25%">
      <a:srgbClr val="F4E9C1"/>
    </a:custClr>
    <a:custClr name="USI Purple 25%">
      <a:srgbClr val="E2C9DD"/>
    </a:custClr>
    <a:custClr name="USI Olive 25%">
      <a:srgbClr val="E2E2C1"/>
    </a:custClr>
    <a:custClr name="USI Crimson 25%">
      <a:srgbClr val="DFC3C3"/>
    </a:custClr>
    <a:custClr name="USI Light Blue 25%">
      <a:srgbClr val="E1EEF6"/>
    </a:custClr>
  </a:custClr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A3CD0F07D00E840B79440BDB38A53E3" ma:contentTypeVersion="3" ma:contentTypeDescription="Create a new document." ma:contentTypeScope="" ma:versionID="26a3ead86193266acf02e5a71293fcb3">
  <xsd:schema xmlns:xsd="http://www.w3.org/2001/XMLSchema" xmlns:xs="http://www.w3.org/2001/XMLSchema" xmlns:p="http://schemas.microsoft.com/office/2006/metadata/properties" xmlns:ns3="e4bf3f4d-1877-4bea-b675-83173b8c5b18" targetNamespace="http://schemas.microsoft.com/office/2006/metadata/properties" ma:root="true" ma:fieldsID="acfe62bebfa466645397e4e120edb35c" ns3:_="">
    <xsd:import namespace="e4bf3f4d-1877-4bea-b675-83173b8c5b18"/>
    <xsd:element name="properties">
      <xsd:complexType>
        <xsd:sequence>
          <xsd:element name="documentManagement">
            <xsd:complexType>
              <xsd:all>
                <xsd:element ref="ns3:MediaServiceMetadata" minOccurs="0"/>
                <xsd:element ref="ns3:MediaServiceFastMetadata"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4bf3f4d-1877-4bea-b675-83173b8c5b1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885D855-3EB7-4485-BC20-E098FE97305C}">
  <ds:schemaRefs>
    <ds:schemaRef ds:uri="http://purl.org/dc/elements/1.1/"/>
    <ds:schemaRef ds:uri="http://schemas.microsoft.com/office/2006/metadata/properties"/>
    <ds:schemaRef ds:uri="e4bf3f4d-1877-4bea-b675-83173b8c5b18"/>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www.w3.org/XML/1998/namespace"/>
  </ds:schemaRefs>
</ds:datastoreItem>
</file>

<file path=customXml/itemProps2.xml><?xml version="1.0" encoding="utf-8"?>
<ds:datastoreItem xmlns:ds="http://schemas.openxmlformats.org/officeDocument/2006/customXml" ds:itemID="{7BDFC7B0-010C-4097-BA7F-A0E180BEA00F}">
  <ds:schemaRefs>
    <ds:schemaRef ds:uri="http://schemas.microsoft.com/sharepoint/v3/contenttype/forms"/>
  </ds:schemaRefs>
</ds:datastoreItem>
</file>

<file path=customXml/itemProps3.xml><?xml version="1.0" encoding="utf-8"?>
<ds:datastoreItem xmlns:ds="http://schemas.openxmlformats.org/officeDocument/2006/customXml" ds:itemID="{C09F8447-1EC1-4215-9708-9CB4C1B31B3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4bf3f4d-1877-4bea-b675-83173b8c5b1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10140</TotalTime>
  <Words>736</Words>
  <Application>Microsoft Office PowerPoint</Application>
  <PresentationFormat>On-screen Show (4:3)</PresentationFormat>
  <Paragraphs>157</Paragraphs>
  <Slides>15</Slides>
  <Notes>15</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15</vt:i4>
      </vt:variant>
    </vt:vector>
  </HeadingPairs>
  <TitlesOfParts>
    <vt:vector size="29" baseType="lpstr">
      <vt:lpstr>Arial</vt:lpstr>
      <vt:lpstr>Calibri</vt:lpstr>
      <vt:lpstr>Calibri Light</vt:lpstr>
      <vt:lpstr>Century Gothic</vt:lpstr>
      <vt:lpstr>Georgia</vt:lpstr>
      <vt:lpstr>Helvetica</vt:lpstr>
      <vt:lpstr>Palatino Linotype</vt:lpstr>
      <vt:lpstr>Symbol</vt:lpstr>
      <vt:lpstr>Verdana</vt:lpstr>
      <vt:lpstr>Wingdings</vt:lpstr>
      <vt:lpstr>Brand 2.0 template</vt:lpstr>
      <vt:lpstr>1_Main Page Options</vt:lpstr>
      <vt:lpstr>Office Theme</vt:lpstr>
      <vt:lpstr>3_Office Theme</vt:lpstr>
      <vt:lpstr>PowerPoint Presentation</vt:lpstr>
      <vt:lpstr>Introduction to USI and our Public Entity Practice</vt:lpstr>
      <vt:lpstr>Your phone rings right now…a cyber incident happening at town hall….What would you do, and how would you respond? </vt:lpstr>
      <vt:lpstr>Municipal Cybersecurity Challenges</vt:lpstr>
      <vt:lpstr>What does your “Incident Response Plan” (IRP) look like?  </vt:lpstr>
      <vt:lpstr>Who’s on your “Incident Response Team?</vt:lpstr>
      <vt:lpstr>Who’s on your “Incident Response Team? (continued)</vt:lpstr>
      <vt:lpstr>“Cyber” Incident Examples</vt:lpstr>
      <vt:lpstr>Third-Party/Vendor Cyber Exposures – Where They Lurk…. </vt:lpstr>
      <vt:lpstr>Cyber Insurance 101</vt:lpstr>
      <vt:lpstr>Why purchase cyber insurance? </vt:lpstr>
      <vt:lpstr>“Top 10”Cyber Underwriting Focus Areas 2023-24</vt:lpstr>
      <vt:lpstr>Cyber Premium Trends &amp; Why They Matter</vt:lpstr>
      <vt:lpstr>Other resources and final thoughts</vt:lpstr>
      <vt:lpstr>PowerPoint Presentation</vt:lpstr>
    </vt:vector>
  </TitlesOfParts>
  <Company>Wells Fargo &amp; Co.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 PPT Template - Blue_Gray Header Design_4.3</dc:title>
  <dc:creator>a379942</dc:creator>
  <dc:description>Wells Fargo PPT 2007 Template V. 3.0</dc:description>
  <cp:lastModifiedBy>Elizabeth Gara</cp:lastModifiedBy>
  <cp:revision>451</cp:revision>
  <cp:lastPrinted>2024-01-08T20:11:21Z</cp:lastPrinted>
  <dcterms:created xsi:type="dcterms:W3CDTF">2015-01-21T18:30:41Z</dcterms:created>
  <dcterms:modified xsi:type="dcterms:W3CDTF">2024-01-08T21:23:35Z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0x010100DA3CD0F07D00E840B79440BDB38A53E3</vt:lpwstr>
  </property>
  <property fmtid="{D5CDD505-2E9C-101B-9397-08002B2CF9AE}" pid="3" name="ArticulateGUID">
    <vt:lpwstr>EE31E6A4-AE7B-4A20-AF80-28ECC766F887</vt:lpwstr>
  </property>
  <property fmtid="{D5CDD505-2E9C-101B-9397-08002B2CF9AE}" pid="4" name="ArticulatePath">
    <vt:lpwstr>15895-USI-Template (002)</vt:lpwstr>
  </property>
</Properties>
</file>